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2"/>
  </p:notesMasterIdLst>
  <p:sldIdLst>
    <p:sldId id="417" r:id="rId2"/>
    <p:sldId id="410" r:id="rId3"/>
    <p:sldId id="263" r:id="rId4"/>
    <p:sldId id="418" r:id="rId5"/>
    <p:sldId id="448" r:id="rId6"/>
    <p:sldId id="435" r:id="rId7"/>
    <p:sldId id="452" r:id="rId8"/>
    <p:sldId id="449" r:id="rId9"/>
    <p:sldId id="461" r:id="rId10"/>
    <p:sldId id="437" r:id="rId11"/>
    <p:sldId id="443" r:id="rId12"/>
    <p:sldId id="439" r:id="rId13"/>
    <p:sldId id="444" r:id="rId14"/>
    <p:sldId id="455" r:id="rId15"/>
    <p:sldId id="297" r:id="rId16"/>
    <p:sldId id="457" r:id="rId17"/>
    <p:sldId id="458" r:id="rId18"/>
    <p:sldId id="486" r:id="rId19"/>
    <p:sldId id="423" r:id="rId20"/>
    <p:sldId id="412" r:id="rId21"/>
  </p:sldIdLst>
  <p:sldSz cx="12192000" cy="6858000"/>
  <p:notesSz cx="6797675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4C0466F-6AA9-49C6-BF14-045075AB2D45}">
          <p14:sldIdLst>
            <p14:sldId id="417"/>
            <p14:sldId id="410"/>
            <p14:sldId id="263"/>
            <p14:sldId id="418"/>
            <p14:sldId id="448"/>
            <p14:sldId id="435"/>
            <p14:sldId id="452"/>
            <p14:sldId id="449"/>
            <p14:sldId id="461"/>
            <p14:sldId id="437"/>
            <p14:sldId id="443"/>
            <p14:sldId id="439"/>
            <p14:sldId id="444"/>
            <p14:sldId id="455"/>
            <p14:sldId id="297"/>
            <p14:sldId id="457"/>
            <p14:sldId id="458"/>
            <p14:sldId id="486"/>
            <p14:sldId id="423"/>
            <p14:sldId id="4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F6C"/>
    <a:srgbClr val="008080"/>
    <a:srgbClr val="FF9900"/>
    <a:srgbClr val="006260"/>
    <a:srgbClr val="CCFF66"/>
    <a:srgbClr val="FFFFA3"/>
    <a:srgbClr val="FFFF61"/>
    <a:srgbClr val="FFB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9418" autoAdjust="0"/>
  </p:normalViewPr>
  <p:slideViewPr>
    <p:cSldViewPr snapToGrid="0">
      <p:cViewPr varScale="1">
        <p:scale>
          <a:sx n="114" d="100"/>
          <a:sy n="114" d="100"/>
        </p:scale>
        <p:origin x="35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Вебинары</c:v>
                </c:pt>
                <c:pt idx="1">
                  <c:v>Курсовая подготовка</c:v>
                </c:pt>
                <c:pt idx="2">
                  <c:v>Методические разработки и рекомендации</c:v>
                </c:pt>
                <c:pt idx="3">
                  <c:v>Консультации</c:v>
                </c:pt>
                <c:pt idx="4">
                  <c:v>Обмен опытом, взаимодействие с коллегами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87</c:v>
                </c:pt>
                <c:pt idx="1">
                  <c:v>64</c:v>
                </c:pt>
                <c:pt idx="2">
                  <c:v>79</c:v>
                </c:pt>
                <c:pt idx="3">
                  <c:v>90</c:v>
                </c:pt>
                <c:pt idx="4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42-416A-8ADB-A546413EBE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6027648"/>
        <c:axId val="36667968"/>
      </c:barChart>
      <c:catAx>
        <c:axId val="41602764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36667968"/>
        <c:crosses val="autoZero"/>
        <c:auto val="1"/>
        <c:lblAlgn val="ctr"/>
        <c:lblOffset val="100"/>
        <c:noMultiLvlLbl val="0"/>
      </c:catAx>
      <c:valAx>
        <c:axId val="3666796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416027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370C4-5ADE-4902-8F75-1E2C70B0B766}" type="datetimeFigureOut">
              <a:rPr lang="ru-RU" smtClean="0"/>
              <a:t>ср 31.05.23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38BDF-5BB3-4BC6-B005-DE4456311D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7974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81D00-7BCC-45D2-9EE1-7BEAE6D9844D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951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C894-5901-437D-8B6B-CDE9A863CEFD}" type="datetime1">
              <a:rPr lang="ru-RU" smtClean="0"/>
              <a:t>ср 31.05.23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4863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EEF3-3C81-4ED9-89A4-990664E5C06B}" type="datetime1">
              <a:rPr lang="ru-RU" smtClean="0"/>
              <a:t>ср 31.05.23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3290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5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5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80BB-07A4-4849-BF98-2795CE320B8D}" type="datetime1">
              <a:rPr lang="ru-RU" smtClean="0"/>
              <a:t>ср 31.05.23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0267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1_">
    <p:spTree>
      <p:nvGrpSpPr>
        <p:cNvPr id="1" name="noGroup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329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83C5-078E-4A45-A476-B5FDEC552051}" type="datetime1">
              <a:rPr lang="ru-RU" smtClean="0"/>
              <a:t>ср 31.05.23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019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064C7-10C4-4C41-BC65-A12268FF23DC}" type="datetime1">
              <a:rPr lang="ru-RU" smtClean="0"/>
              <a:t>ср 31.05.23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5240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0572-3058-43F2-ACAA-F6CD4E17DED5}" type="datetime1">
              <a:rPr lang="ru-RU" smtClean="0"/>
              <a:t>ср 31.05.23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965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AE19F-EDFA-43F9-933D-0F4235FD2DFB}" type="datetime1">
              <a:rPr lang="ru-RU" smtClean="0"/>
              <a:t>ср 31.05.23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136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CCB8-F3CB-4C9C-B458-8E3C6C5855AE}" type="datetime1">
              <a:rPr lang="ru-RU" smtClean="0"/>
              <a:t>ср 31.05.23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7687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5595-B9F4-477E-B4D2-5D7C92D56FA4}" type="datetime1">
              <a:rPr lang="ru-RU" smtClean="0"/>
              <a:t>ср 31.05.23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085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67FD-39CF-4582-9784-B0B9D4BACDC5}" type="datetime1">
              <a:rPr lang="ru-RU" smtClean="0"/>
              <a:t>ср 31.05.23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0129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CBE1-9EAB-44BE-8B1A-4488CF3277CD}" type="datetime1">
              <a:rPr lang="ru-RU" smtClean="0"/>
              <a:t>ср 31.05.23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2949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7BE82-D820-42F5-94D0-B4B29E71A63C}" type="datetime1">
              <a:rPr lang="ru-RU" smtClean="0"/>
              <a:t>ср 31.05.23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F7049-5EE1-4E1A-91D9-D0CBA1A626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188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29.gif"/><Relationship Id="rId5" Type="http://schemas.openxmlformats.org/officeDocument/2006/relationships/image" Target="../media/image24.jpeg"/><Relationship Id="rId10" Type="http://schemas.openxmlformats.org/officeDocument/2006/relationships/image" Target="../media/image28.gif"/><Relationship Id="rId4" Type="http://schemas.openxmlformats.org/officeDocument/2006/relationships/image" Target="../media/image23.png"/><Relationship Id="rId9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8.png"/><Relationship Id="rId10" Type="http://schemas.openxmlformats.org/officeDocument/2006/relationships/image" Target="../media/image38.jpeg"/><Relationship Id="rId4" Type="http://schemas.openxmlformats.org/officeDocument/2006/relationships/image" Target="../media/image33.png"/><Relationship Id="rId9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openxmlformats.org/officeDocument/2006/relationships/image" Target="../media/image1.pn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microsoft.com/office/2007/relationships/hdphoto" Target="../media/hdphoto5.wdp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gif"/><Relationship Id="rId5" Type="http://schemas.openxmlformats.org/officeDocument/2006/relationships/hyperlink" Target="mailto:irort2011@gmail.com" TargetMode="External"/><Relationship Id="rId4" Type="http://schemas.openxmlformats.org/officeDocument/2006/relationships/hyperlink" Target="http://irort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.me/uchitel_2" TargetMode="External"/><Relationship Id="rId4" Type="http://schemas.openxmlformats.org/officeDocument/2006/relationships/hyperlink" Target="https://vk.com/smp_rt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DB2AB0A-87EB-42CC-ACC5-1B0D89985FCC}"/>
              </a:ext>
            </a:extLst>
          </p:cNvPr>
          <p:cNvSpPr/>
          <p:nvPr/>
        </p:nvSpPr>
        <p:spPr>
          <a:xfrm>
            <a:off x="0" y="147145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68010" y="538233"/>
            <a:ext cx="9763999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 педагога и наставника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AFC4DE5-831D-44FD-B9CC-18159C9EA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5" name="Прямоугольник 3">
            <a:extLst>
              <a:ext uri="{FF2B5EF4-FFF2-40B4-BE49-F238E27FC236}">
                <a16:creationId xmlns:a16="http://schemas.microsoft.com/office/drawing/2014/main" id="{C6F6FDDB-194D-4340-B38F-E7F90D09A6E3}"/>
              </a:ext>
            </a:extLst>
          </p:cNvPr>
          <p:cNvSpPr/>
          <p:nvPr/>
        </p:nvSpPr>
        <p:spPr>
          <a:xfrm flipH="1" flipV="1">
            <a:off x="2763745" y="6529840"/>
            <a:ext cx="9432033" cy="336258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670288 w 8326240"/>
              <a:gd name="connsiteY0" fmla="*/ 101502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70288 w 8326240"/>
              <a:gd name="connsiteY4" fmla="*/ 101502 h 333399"/>
              <a:gd name="connsiteX0" fmla="*/ 664509 w 8326240"/>
              <a:gd name="connsiteY0" fmla="*/ 7094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64509 w 8326240"/>
              <a:gd name="connsiteY4" fmla="*/ 7094 h 333399"/>
              <a:gd name="connsiteX0" fmla="*/ 4856 w 7666587"/>
              <a:gd name="connsiteY0" fmla="*/ 7094 h 330776"/>
              <a:gd name="connsiteX1" fmla="*/ 7666587 w 7666587"/>
              <a:gd name="connsiteY1" fmla="*/ 0 h 330776"/>
              <a:gd name="connsiteX2" fmla="*/ 7460404 w 7666587"/>
              <a:gd name="connsiteY2" fmla="*/ 329990 h 330776"/>
              <a:gd name="connsiteX3" fmla="*/ 2017 w 7666587"/>
              <a:gd name="connsiteY3" fmla="*/ 330776 h 330776"/>
              <a:gd name="connsiteX4" fmla="*/ 4856 w 7666587"/>
              <a:gd name="connsiteY4" fmla="*/ 7094 h 330776"/>
              <a:gd name="connsiteX0" fmla="*/ 179218 w 7664706"/>
              <a:gd name="connsiteY0" fmla="*/ 164441 h 330776"/>
              <a:gd name="connsiteX1" fmla="*/ 7664706 w 7664706"/>
              <a:gd name="connsiteY1" fmla="*/ 0 h 330776"/>
              <a:gd name="connsiteX2" fmla="*/ 7458523 w 7664706"/>
              <a:gd name="connsiteY2" fmla="*/ 329990 h 330776"/>
              <a:gd name="connsiteX3" fmla="*/ 136 w 7664706"/>
              <a:gd name="connsiteY3" fmla="*/ 330776 h 330776"/>
              <a:gd name="connsiteX4" fmla="*/ 179218 w 7664706"/>
              <a:gd name="connsiteY4" fmla="*/ 164441 h 330776"/>
              <a:gd name="connsiteX0" fmla="*/ 4855 w 7666585"/>
              <a:gd name="connsiteY0" fmla="*/ 7094 h 330776"/>
              <a:gd name="connsiteX1" fmla="*/ 7666585 w 7666585"/>
              <a:gd name="connsiteY1" fmla="*/ 0 h 330776"/>
              <a:gd name="connsiteX2" fmla="*/ 7460402 w 7666585"/>
              <a:gd name="connsiteY2" fmla="*/ 329990 h 330776"/>
              <a:gd name="connsiteX3" fmla="*/ 2015 w 7666585"/>
              <a:gd name="connsiteY3" fmla="*/ 330776 h 330776"/>
              <a:gd name="connsiteX4" fmla="*/ 4855 w 7666585"/>
              <a:gd name="connsiteY4" fmla="*/ 7094 h 330776"/>
              <a:gd name="connsiteX0" fmla="*/ 2555 w 7667173"/>
              <a:gd name="connsiteY0" fmla="*/ 9717 h 330776"/>
              <a:gd name="connsiteX1" fmla="*/ 7667173 w 7667173"/>
              <a:gd name="connsiteY1" fmla="*/ 0 h 330776"/>
              <a:gd name="connsiteX2" fmla="*/ 7460990 w 7667173"/>
              <a:gd name="connsiteY2" fmla="*/ 329990 h 330776"/>
              <a:gd name="connsiteX3" fmla="*/ 2603 w 7667173"/>
              <a:gd name="connsiteY3" fmla="*/ 330776 h 330776"/>
              <a:gd name="connsiteX4" fmla="*/ 2555 w 7667173"/>
              <a:gd name="connsiteY4" fmla="*/ 9717 h 330776"/>
              <a:gd name="connsiteX0" fmla="*/ 173447 w 7664710"/>
              <a:gd name="connsiteY0" fmla="*/ 119859 h 330776"/>
              <a:gd name="connsiteX1" fmla="*/ 7664710 w 7664710"/>
              <a:gd name="connsiteY1" fmla="*/ 0 h 330776"/>
              <a:gd name="connsiteX2" fmla="*/ 7458527 w 7664710"/>
              <a:gd name="connsiteY2" fmla="*/ 329990 h 330776"/>
              <a:gd name="connsiteX3" fmla="*/ 140 w 7664710"/>
              <a:gd name="connsiteY3" fmla="*/ 330776 h 330776"/>
              <a:gd name="connsiteX4" fmla="*/ 173447 w 7664710"/>
              <a:gd name="connsiteY4" fmla="*/ 119859 h 330776"/>
              <a:gd name="connsiteX0" fmla="*/ 4858 w 7666585"/>
              <a:gd name="connsiteY0" fmla="*/ 0 h 331549"/>
              <a:gd name="connsiteX1" fmla="*/ 7666585 w 7666585"/>
              <a:gd name="connsiteY1" fmla="*/ 773 h 331549"/>
              <a:gd name="connsiteX2" fmla="*/ 7460402 w 7666585"/>
              <a:gd name="connsiteY2" fmla="*/ 330763 h 331549"/>
              <a:gd name="connsiteX3" fmla="*/ 2015 w 7666585"/>
              <a:gd name="connsiteY3" fmla="*/ 331549 h 331549"/>
              <a:gd name="connsiteX4" fmla="*/ 4858 w 7666585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68439 h 399988"/>
              <a:gd name="connsiteX1" fmla="*/ 7664570 w 7664570"/>
              <a:gd name="connsiteY1" fmla="*/ 69212 h 399988"/>
              <a:gd name="connsiteX2" fmla="*/ 7458387 w 7664570"/>
              <a:gd name="connsiteY2" fmla="*/ 399202 h 399988"/>
              <a:gd name="connsiteX3" fmla="*/ 0 w 7664570"/>
              <a:gd name="connsiteY3" fmla="*/ 399988 h 399988"/>
              <a:gd name="connsiteX4" fmla="*/ 2843 w 7664570"/>
              <a:gd name="connsiteY4" fmla="*/ 68439 h 399988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101076 w 7664570"/>
              <a:gd name="connsiteY0" fmla="*/ 77899 h 330776"/>
              <a:gd name="connsiteX1" fmla="*/ 7664570 w 7664570"/>
              <a:gd name="connsiteY1" fmla="*/ 0 h 330776"/>
              <a:gd name="connsiteX2" fmla="*/ 7458387 w 7664570"/>
              <a:gd name="connsiteY2" fmla="*/ 329990 h 330776"/>
              <a:gd name="connsiteX3" fmla="*/ 0 w 7664570"/>
              <a:gd name="connsiteY3" fmla="*/ 330776 h 330776"/>
              <a:gd name="connsiteX4" fmla="*/ 101076 w 7664570"/>
              <a:gd name="connsiteY4" fmla="*/ 77899 h 330776"/>
              <a:gd name="connsiteX0" fmla="*/ 2034 w 7666651"/>
              <a:gd name="connsiteY0" fmla="*/ 4471 h 330776"/>
              <a:gd name="connsiteX1" fmla="*/ 7666651 w 7666651"/>
              <a:gd name="connsiteY1" fmla="*/ 0 h 330776"/>
              <a:gd name="connsiteX2" fmla="*/ 7460468 w 7666651"/>
              <a:gd name="connsiteY2" fmla="*/ 329990 h 330776"/>
              <a:gd name="connsiteX3" fmla="*/ 2081 w 7666651"/>
              <a:gd name="connsiteY3" fmla="*/ 330776 h 330776"/>
              <a:gd name="connsiteX4" fmla="*/ 2034 w 7666651"/>
              <a:gd name="connsiteY4" fmla="*/ 4471 h 33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651" h="330776">
                <a:moveTo>
                  <a:pt x="2034" y="4471"/>
                </a:moveTo>
                <a:lnTo>
                  <a:pt x="7666651" y="0"/>
                </a:lnTo>
                <a:lnTo>
                  <a:pt x="7460468" y="329990"/>
                </a:lnTo>
                <a:lnTo>
                  <a:pt x="2081" y="330776"/>
                </a:lnTo>
                <a:cubicBezTo>
                  <a:pt x="4919" y="162438"/>
                  <a:pt x="-3745" y="52023"/>
                  <a:pt x="2034" y="4471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3">
            <a:extLst>
              <a:ext uri="{FF2B5EF4-FFF2-40B4-BE49-F238E27FC236}">
                <a16:creationId xmlns:a16="http://schemas.microsoft.com/office/drawing/2014/main" id="{DDDB21C2-2F58-4ABE-BBC0-776B202ED99A}"/>
              </a:ext>
            </a:extLst>
          </p:cNvPr>
          <p:cNvSpPr/>
          <p:nvPr/>
        </p:nvSpPr>
        <p:spPr>
          <a:xfrm flipH="1" flipV="1">
            <a:off x="11471162" y="359476"/>
            <a:ext cx="724615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39BDFF64-1BD3-4759-B3CF-0B4663E08CA9}"/>
              </a:ext>
            </a:extLst>
          </p:cNvPr>
          <p:cNvSpPr/>
          <p:nvPr/>
        </p:nvSpPr>
        <p:spPr>
          <a:xfrm>
            <a:off x="-5951" y="6527175"/>
            <a:ext cx="990869" cy="33545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7560904 w 8326206"/>
              <a:gd name="connsiteY0" fmla="*/ 0 h 340918"/>
              <a:gd name="connsiteX1" fmla="*/ 8326206 w 8326206"/>
              <a:gd name="connsiteY1" fmla="*/ 7519 h 340918"/>
              <a:gd name="connsiteX2" fmla="*/ 8120023 w 8326206"/>
              <a:gd name="connsiteY2" fmla="*/ 337509 h 340918"/>
              <a:gd name="connsiteX3" fmla="*/ 4 w 8326206"/>
              <a:gd name="connsiteY3" fmla="*/ 340918 h 340918"/>
              <a:gd name="connsiteX4" fmla="*/ 7560904 w 8326206"/>
              <a:gd name="connsiteY4" fmla="*/ 0 h 340918"/>
              <a:gd name="connsiteX0" fmla="*/ 211070 w 976372"/>
              <a:gd name="connsiteY0" fmla="*/ 0 h 359657"/>
              <a:gd name="connsiteX1" fmla="*/ 976372 w 976372"/>
              <a:gd name="connsiteY1" fmla="*/ 7519 h 359657"/>
              <a:gd name="connsiteX2" fmla="*/ 770189 w 976372"/>
              <a:gd name="connsiteY2" fmla="*/ 337509 h 359657"/>
              <a:gd name="connsiteX3" fmla="*/ 116 w 976372"/>
              <a:gd name="connsiteY3" fmla="*/ 359657 h 359657"/>
              <a:gd name="connsiteX4" fmla="*/ 211070 w 976372"/>
              <a:gd name="connsiteY4" fmla="*/ 0 h 359657"/>
              <a:gd name="connsiteX0" fmla="*/ 0 w 765302"/>
              <a:gd name="connsiteY0" fmla="*/ 0 h 337509"/>
              <a:gd name="connsiteX1" fmla="*/ 765302 w 765302"/>
              <a:gd name="connsiteY1" fmla="*/ 7519 h 337509"/>
              <a:gd name="connsiteX2" fmla="*/ 559119 w 765302"/>
              <a:gd name="connsiteY2" fmla="*/ 337509 h 337509"/>
              <a:gd name="connsiteX3" fmla="*/ 81842 w 765302"/>
              <a:gd name="connsiteY3" fmla="*/ 277885 h 337509"/>
              <a:gd name="connsiteX4" fmla="*/ 0 w 765302"/>
              <a:gd name="connsiteY4" fmla="*/ 0 h 337509"/>
              <a:gd name="connsiteX0" fmla="*/ 42525 w 807827"/>
              <a:gd name="connsiteY0" fmla="*/ 0 h 344325"/>
              <a:gd name="connsiteX1" fmla="*/ 807827 w 807827"/>
              <a:gd name="connsiteY1" fmla="*/ 7519 h 344325"/>
              <a:gd name="connsiteX2" fmla="*/ 601644 w 807827"/>
              <a:gd name="connsiteY2" fmla="*/ 337509 h 344325"/>
              <a:gd name="connsiteX3" fmla="*/ 492 w 807827"/>
              <a:gd name="connsiteY3" fmla="*/ 344325 h 344325"/>
              <a:gd name="connsiteX4" fmla="*/ 42525 w 807827"/>
              <a:gd name="connsiteY4" fmla="*/ 0 h 344325"/>
              <a:gd name="connsiteX0" fmla="*/ 14958 w 808413"/>
              <a:gd name="connsiteY0" fmla="*/ 7814 h 336806"/>
              <a:gd name="connsiteX1" fmla="*/ 808413 w 808413"/>
              <a:gd name="connsiteY1" fmla="*/ 0 h 336806"/>
              <a:gd name="connsiteX2" fmla="*/ 602230 w 808413"/>
              <a:gd name="connsiteY2" fmla="*/ 329990 h 336806"/>
              <a:gd name="connsiteX3" fmla="*/ 1078 w 808413"/>
              <a:gd name="connsiteY3" fmla="*/ 336806 h 336806"/>
              <a:gd name="connsiteX4" fmla="*/ 14958 w 808413"/>
              <a:gd name="connsiteY4" fmla="*/ 7814 h 336806"/>
              <a:gd name="connsiteX0" fmla="*/ 638927 w 807375"/>
              <a:gd name="connsiteY0" fmla="*/ 0 h 666301"/>
              <a:gd name="connsiteX1" fmla="*/ 807375 w 807375"/>
              <a:gd name="connsiteY1" fmla="*/ 329495 h 666301"/>
              <a:gd name="connsiteX2" fmla="*/ 601192 w 807375"/>
              <a:gd name="connsiteY2" fmla="*/ 659485 h 666301"/>
              <a:gd name="connsiteX3" fmla="*/ 40 w 807375"/>
              <a:gd name="connsiteY3" fmla="*/ 666301 h 666301"/>
              <a:gd name="connsiteX4" fmla="*/ 638927 w 807375"/>
              <a:gd name="connsiteY4" fmla="*/ 0 h 666301"/>
              <a:gd name="connsiteX0" fmla="*/ 9663 w 808749"/>
              <a:gd name="connsiteY0" fmla="*/ 0 h 344324"/>
              <a:gd name="connsiteX1" fmla="*/ 808749 w 808749"/>
              <a:gd name="connsiteY1" fmla="*/ 7518 h 344324"/>
              <a:gd name="connsiteX2" fmla="*/ 602566 w 808749"/>
              <a:gd name="connsiteY2" fmla="*/ 337508 h 344324"/>
              <a:gd name="connsiteX3" fmla="*/ 1414 w 808749"/>
              <a:gd name="connsiteY3" fmla="*/ 344324 h 344324"/>
              <a:gd name="connsiteX4" fmla="*/ 9663 w 808749"/>
              <a:gd name="connsiteY4" fmla="*/ 0 h 344324"/>
              <a:gd name="connsiteX0" fmla="*/ 9663 w 808749"/>
              <a:gd name="connsiteY0" fmla="*/ 58922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58922 h 336806"/>
              <a:gd name="connsiteX0" fmla="*/ 9663 w 808749"/>
              <a:gd name="connsiteY0" fmla="*/ 7815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7815 h 336806"/>
              <a:gd name="connsiteX0" fmla="*/ 9663 w 808749"/>
              <a:gd name="connsiteY0" fmla="*/ 0 h 441427"/>
              <a:gd name="connsiteX1" fmla="*/ 808749 w 808749"/>
              <a:gd name="connsiteY1" fmla="*/ 104621 h 441427"/>
              <a:gd name="connsiteX2" fmla="*/ 602566 w 808749"/>
              <a:gd name="connsiteY2" fmla="*/ 434611 h 441427"/>
              <a:gd name="connsiteX3" fmla="*/ 1414 w 808749"/>
              <a:gd name="connsiteY3" fmla="*/ 441427 h 441427"/>
              <a:gd name="connsiteX4" fmla="*/ 9663 w 808749"/>
              <a:gd name="connsiteY4" fmla="*/ 0 h 441427"/>
              <a:gd name="connsiteX0" fmla="*/ 9663 w 808749"/>
              <a:gd name="connsiteY0" fmla="*/ 0 h 339212"/>
              <a:gd name="connsiteX1" fmla="*/ 808749 w 808749"/>
              <a:gd name="connsiteY1" fmla="*/ 2406 h 339212"/>
              <a:gd name="connsiteX2" fmla="*/ 602566 w 808749"/>
              <a:gd name="connsiteY2" fmla="*/ 332396 h 339212"/>
              <a:gd name="connsiteX3" fmla="*/ 1414 w 808749"/>
              <a:gd name="connsiteY3" fmla="*/ 339212 h 339212"/>
              <a:gd name="connsiteX4" fmla="*/ 9663 w 808749"/>
              <a:gd name="connsiteY4" fmla="*/ 0 h 339212"/>
              <a:gd name="connsiteX0" fmla="*/ 177306 w 807472"/>
              <a:gd name="connsiteY0" fmla="*/ 84476 h 336806"/>
              <a:gd name="connsiteX1" fmla="*/ 807472 w 807472"/>
              <a:gd name="connsiteY1" fmla="*/ 0 h 336806"/>
              <a:gd name="connsiteX2" fmla="*/ 601289 w 807472"/>
              <a:gd name="connsiteY2" fmla="*/ 329990 h 336806"/>
              <a:gd name="connsiteX3" fmla="*/ 137 w 807472"/>
              <a:gd name="connsiteY3" fmla="*/ 336806 h 336806"/>
              <a:gd name="connsiteX4" fmla="*/ 177306 w 807472"/>
              <a:gd name="connsiteY4" fmla="*/ 84476 h 336806"/>
              <a:gd name="connsiteX0" fmla="*/ 4669 w 809386"/>
              <a:gd name="connsiteY0" fmla="*/ 2704 h 336806"/>
              <a:gd name="connsiteX1" fmla="*/ 809386 w 809386"/>
              <a:gd name="connsiteY1" fmla="*/ 0 h 336806"/>
              <a:gd name="connsiteX2" fmla="*/ 603203 w 809386"/>
              <a:gd name="connsiteY2" fmla="*/ 329990 h 336806"/>
              <a:gd name="connsiteX3" fmla="*/ 2051 w 809386"/>
              <a:gd name="connsiteY3" fmla="*/ 336806 h 336806"/>
              <a:gd name="connsiteX4" fmla="*/ 4669 w 809386"/>
              <a:gd name="connsiteY4" fmla="*/ 2704 h 336806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66302 w 804717"/>
              <a:gd name="connsiteY3" fmla="*/ 224369 h 329990"/>
              <a:gd name="connsiteX4" fmla="*/ 0 w 804717"/>
              <a:gd name="connsiteY4" fmla="*/ 2704 h 329990"/>
              <a:gd name="connsiteX0" fmla="*/ 20383 w 825100"/>
              <a:gd name="connsiteY0" fmla="*/ 2704 h 329990"/>
              <a:gd name="connsiteX1" fmla="*/ 825100 w 825100"/>
              <a:gd name="connsiteY1" fmla="*/ 0 h 329990"/>
              <a:gd name="connsiteX2" fmla="*/ 618917 w 825100"/>
              <a:gd name="connsiteY2" fmla="*/ 329990 h 329990"/>
              <a:gd name="connsiteX3" fmla="*/ 872 w 825100"/>
              <a:gd name="connsiteY3" fmla="*/ 321474 h 329990"/>
              <a:gd name="connsiteX4" fmla="*/ 20383 w 825100"/>
              <a:gd name="connsiteY4" fmla="*/ 2704 h 329990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09878 w 804717"/>
              <a:gd name="connsiteY3" fmla="*/ 289445 h 329990"/>
              <a:gd name="connsiteX4" fmla="*/ 0 w 804717"/>
              <a:gd name="connsiteY4" fmla="*/ 2704 h 329990"/>
              <a:gd name="connsiteX0" fmla="*/ 267 w 804984"/>
              <a:gd name="connsiteY0" fmla="*/ 2704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4 h 329990"/>
              <a:gd name="connsiteX0" fmla="*/ 9204 w 802158"/>
              <a:gd name="connsiteY0" fmla="*/ 2704 h 329990"/>
              <a:gd name="connsiteX1" fmla="*/ 802158 w 802158"/>
              <a:gd name="connsiteY1" fmla="*/ 0 h 329990"/>
              <a:gd name="connsiteX2" fmla="*/ 595975 w 802158"/>
              <a:gd name="connsiteY2" fmla="*/ 329990 h 329990"/>
              <a:gd name="connsiteX3" fmla="*/ 1455 w 802158"/>
              <a:gd name="connsiteY3" fmla="*/ 326813 h 329990"/>
              <a:gd name="connsiteX4" fmla="*/ 9204 w 802158"/>
              <a:gd name="connsiteY4" fmla="*/ 2704 h 329990"/>
              <a:gd name="connsiteX0" fmla="*/ 6555 w 802450"/>
              <a:gd name="connsiteY0" fmla="*/ 35 h 329990"/>
              <a:gd name="connsiteX1" fmla="*/ 802450 w 802450"/>
              <a:gd name="connsiteY1" fmla="*/ 0 h 329990"/>
              <a:gd name="connsiteX2" fmla="*/ 596267 w 802450"/>
              <a:gd name="connsiteY2" fmla="*/ 329990 h 329990"/>
              <a:gd name="connsiteX3" fmla="*/ 1747 w 802450"/>
              <a:gd name="connsiteY3" fmla="*/ 326813 h 329990"/>
              <a:gd name="connsiteX4" fmla="*/ 6555 w 802450"/>
              <a:gd name="connsiteY4" fmla="*/ 35 h 329990"/>
              <a:gd name="connsiteX0" fmla="*/ 267 w 804984"/>
              <a:gd name="connsiteY0" fmla="*/ 2705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5 h 329990"/>
              <a:gd name="connsiteX0" fmla="*/ 613566 w 800744"/>
              <a:gd name="connsiteY0" fmla="*/ 0 h 412697"/>
              <a:gd name="connsiteX1" fmla="*/ 800744 w 800744"/>
              <a:gd name="connsiteY1" fmla="*/ 82707 h 412697"/>
              <a:gd name="connsiteX2" fmla="*/ 594561 w 800744"/>
              <a:gd name="connsiteY2" fmla="*/ 412697 h 412697"/>
              <a:gd name="connsiteX3" fmla="*/ 41 w 800744"/>
              <a:gd name="connsiteY3" fmla="*/ 409520 h 412697"/>
              <a:gd name="connsiteX4" fmla="*/ 613566 w 800744"/>
              <a:gd name="connsiteY4" fmla="*/ 0 h 412697"/>
              <a:gd name="connsiteX0" fmla="*/ 9202 w 802157"/>
              <a:gd name="connsiteY0" fmla="*/ 0 h 337962"/>
              <a:gd name="connsiteX1" fmla="*/ 802157 w 802157"/>
              <a:gd name="connsiteY1" fmla="*/ 7972 h 337962"/>
              <a:gd name="connsiteX2" fmla="*/ 595974 w 802157"/>
              <a:gd name="connsiteY2" fmla="*/ 337962 h 337962"/>
              <a:gd name="connsiteX3" fmla="*/ 1454 w 802157"/>
              <a:gd name="connsiteY3" fmla="*/ 334785 h 337962"/>
              <a:gd name="connsiteX4" fmla="*/ 9202 w 802157"/>
              <a:gd name="connsiteY4" fmla="*/ 0 h 337962"/>
              <a:gd name="connsiteX0" fmla="*/ 79962 w 800989"/>
              <a:gd name="connsiteY0" fmla="*/ 91166 h 329990"/>
              <a:gd name="connsiteX1" fmla="*/ 800989 w 800989"/>
              <a:gd name="connsiteY1" fmla="*/ 0 h 329990"/>
              <a:gd name="connsiteX2" fmla="*/ 594806 w 800989"/>
              <a:gd name="connsiteY2" fmla="*/ 329990 h 329990"/>
              <a:gd name="connsiteX3" fmla="*/ 286 w 800989"/>
              <a:gd name="connsiteY3" fmla="*/ 326813 h 329990"/>
              <a:gd name="connsiteX4" fmla="*/ 79962 w 800989"/>
              <a:gd name="connsiteY4" fmla="*/ 91166 h 329990"/>
              <a:gd name="connsiteX0" fmla="*/ 1 w 806276"/>
              <a:gd name="connsiteY0" fmla="*/ 0 h 333126"/>
              <a:gd name="connsiteX1" fmla="*/ 806276 w 806276"/>
              <a:gd name="connsiteY1" fmla="*/ 3136 h 333126"/>
              <a:gd name="connsiteX2" fmla="*/ 600093 w 806276"/>
              <a:gd name="connsiteY2" fmla="*/ 333126 h 333126"/>
              <a:gd name="connsiteX3" fmla="*/ 5573 w 806276"/>
              <a:gd name="connsiteY3" fmla="*/ 329949 h 333126"/>
              <a:gd name="connsiteX4" fmla="*/ 1 w 806276"/>
              <a:gd name="connsiteY4" fmla="*/ 0 h 333126"/>
              <a:gd name="connsiteX0" fmla="*/ 103877 w 800928"/>
              <a:gd name="connsiteY0" fmla="*/ 0 h 395993"/>
              <a:gd name="connsiteX1" fmla="*/ 800928 w 800928"/>
              <a:gd name="connsiteY1" fmla="*/ 66003 h 395993"/>
              <a:gd name="connsiteX2" fmla="*/ 594745 w 800928"/>
              <a:gd name="connsiteY2" fmla="*/ 395993 h 395993"/>
              <a:gd name="connsiteX3" fmla="*/ 225 w 800928"/>
              <a:gd name="connsiteY3" fmla="*/ 392816 h 395993"/>
              <a:gd name="connsiteX4" fmla="*/ 103877 w 800928"/>
              <a:gd name="connsiteY4" fmla="*/ 0 h 395993"/>
              <a:gd name="connsiteX0" fmla="*/ 1 w 806276"/>
              <a:gd name="connsiteY0" fmla="*/ 1700 h 329990"/>
              <a:gd name="connsiteX1" fmla="*/ 806276 w 806276"/>
              <a:gd name="connsiteY1" fmla="*/ 0 h 329990"/>
              <a:gd name="connsiteX2" fmla="*/ 600093 w 806276"/>
              <a:gd name="connsiteY2" fmla="*/ 329990 h 329990"/>
              <a:gd name="connsiteX3" fmla="*/ 5573 w 806276"/>
              <a:gd name="connsiteY3" fmla="*/ 326813 h 329990"/>
              <a:gd name="connsiteX4" fmla="*/ 1 w 806276"/>
              <a:gd name="connsiteY4" fmla="*/ 1700 h 329990"/>
              <a:gd name="connsiteX0" fmla="*/ 2292 w 803406"/>
              <a:gd name="connsiteY0" fmla="*/ 1700 h 329990"/>
              <a:gd name="connsiteX1" fmla="*/ 803406 w 803406"/>
              <a:gd name="connsiteY1" fmla="*/ 0 h 329990"/>
              <a:gd name="connsiteX2" fmla="*/ 597223 w 803406"/>
              <a:gd name="connsiteY2" fmla="*/ 329990 h 329990"/>
              <a:gd name="connsiteX3" fmla="*/ 2703 w 803406"/>
              <a:gd name="connsiteY3" fmla="*/ 326813 h 329990"/>
              <a:gd name="connsiteX4" fmla="*/ 2292 w 803406"/>
              <a:gd name="connsiteY4" fmla="*/ 1700 h 329990"/>
              <a:gd name="connsiteX0" fmla="*/ 0 w 801114"/>
              <a:gd name="connsiteY0" fmla="*/ 1700 h 329990"/>
              <a:gd name="connsiteX1" fmla="*/ 801114 w 801114"/>
              <a:gd name="connsiteY1" fmla="*/ 0 h 329990"/>
              <a:gd name="connsiteX2" fmla="*/ 594931 w 801114"/>
              <a:gd name="connsiteY2" fmla="*/ 329990 h 329990"/>
              <a:gd name="connsiteX3" fmla="*/ 77834 w 801114"/>
              <a:gd name="connsiteY3" fmla="*/ 270594 h 329990"/>
              <a:gd name="connsiteX4" fmla="*/ 0 w 801114"/>
              <a:gd name="connsiteY4" fmla="*/ 1700 h 329990"/>
              <a:gd name="connsiteX0" fmla="*/ 690 w 801804"/>
              <a:gd name="connsiteY0" fmla="*/ 1700 h 329990"/>
              <a:gd name="connsiteX1" fmla="*/ 801804 w 801804"/>
              <a:gd name="connsiteY1" fmla="*/ 0 h 329990"/>
              <a:gd name="connsiteX2" fmla="*/ 595621 w 801804"/>
              <a:gd name="connsiteY2" fmla="*/ 329990 h 329990"/>
              <a:gd name="connsiteX3" fmla="*/ 3682 w 801804"/>
              <a:gd name="connsiteY3" fmla="*/ 322127 h 329990"/>
              <a:gd name="connsiteX4" fmla="*/ 690 w 801804"/>
              <a:gd name="connsiteY4" fmla="*/ 1700 h 329990"/>
              <a:gd name="connsiteX0" fmla="*/ 4296 w 805410"/>
              <a:gd name="connsiteY0" fmla="*/ 1700 h 329990"/>
              <a:gd name="connsiteX1" fmla="*/ 805410 w 805410"/>
              <a:gd name="connsiteY1" fmla="*/ 0 h 329990"/>
              <a:gd name="connsiteX2" fmla="*/ 599227 w 805410"/>
              <a:gd name="connsiteY2" fmla="*/ 329990 h 329990"/>
              <a:gd name="connsiteX3" fmla="*/ 2127 w 805410"/>
              <a:gd name="connsiteY3" fmla="*/ 326813 h 329990"/>
              <a:gd name="connsiteX4" fmla="*/ 4296 w 805410"/>
              <a:gd name="connsiteY4" fmla="*/ 1700 h 32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0" h="329990">
                <a:moveTo>
                  <a:pt x="4296" y="1700"/>
                </a:moveTo>
                <a:lnTo>
                  <a:pt x="805410" y="0"/>
                </a:lnTo>
                <a:lnTo>
                  <a:pt x="599227" y="329990"/>
                </a:lnTo>
                <a:lnTo>
                  <a:pt x="2127" y="326813"/>
                </a:lnTo>
                <a:cubicBezTo>
                  <a:pt x="-3703" y="100781"/>
                  <a:pt x="4296" y="70231"/>
                  <a:pt x="4296" y="170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6508D7-325E-4FE4-9E40-A756D4757D09}"/>
              </a:ext>
            </a:extLst>
          </p:cNvPr>
          <p:cNvSpPr txBox="1"/>
          <p:nvPr/>
        </p:nvSpPr>
        <p:spPr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06A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51508" y="1748981"/>
            <a:ext cx="67816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6F6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региональной системы наставничества педагогических и руководящих кадров на основе проектирования стратегий профессионального совершенствования </a:t>
            </a:r>
            <a:endParaRPr lang="ru-RU" sz="3200" b="1" dirty="0">
              <a:solidFill>
                <a:srgbClr val="006260"/>
              </a:solidFill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60071" y="5288411"/>
            <a:ext cx="10506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6260"/>
                </a:solidFill>
              </a:rPr>
              <a:t>Нугуманова Людмила Николаевна, </a:t>
            </a:r>
            <a:endParaRPr dirty="0"/>
          </a:p>
          <a:p>
            <a:pPr>
              <a:defRPr/>
            </a:pPr>
            <a:r>
              <a:rPr lang="ru-RU" dirty="0">
                <a:solidFill>
                  <a:srgbClr val="006260"/>
                </a:solidFill>
              </a:rPr>
              <a:t>Доктор педагогических наук, ректор ГАОУ ДПО  «Институт развития образования Республики Татарстан»</a:t>
            </a:r>
            <a:endParaRPr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B08FF91-3745-44ED-9087-13883F5D0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1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834E68-3FD8-41A6-88F5-84C1141EB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27" y="1748980"/>
            <a:ext cx="4938482" cy="29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01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t1NR7qthaOY.jpg"/>
          <p:cNvPicPr>
            <a:picLocks noChangeAspect="1"/>
          </p:cNvPicPr>
          <p:nvPr/>
        </p:nvPicPr>
        <p:blipFill rotWithShape="1">
          <a:blip r:embed="rId2" cstate="print"/>
          <a:srcRect l="20824" t="6856" r="32718"/>
          <a:stretch/>
        </p:blipFill>
        <p:spPr>
          <a:xfrm>
            <a:off x="5748963" y="4443191"/>
            <a:ext cx="1438385" cy="192296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DB2AB0A-87EB-42CC-ACC5-1B0D89985FCC}"/>
              </a:ext>
            </a:extLst>
          </p:cNvPr>
          <p:cNvSpPr/>
          <p:nvPr/>
        </p:nvSpPr>
        <p:spPr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05314" y="443402"/>
            <a:ext cx="9763999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РАЗВИВАЮЩЕЕ НАСТАВНИЧЕСТВО – ВОВЛЕЧЕНИЕ ПЕДАГОГОВ В ИННОВАЦИОННЫЕ ПРОЕКТЫ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AFC4DE5-831D-44FD-B9CC-18159C9EA6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5" name="Прямоугольник 3">
            <a:extLst>
              <a:ext uri="{FF2B5EF4-FFF2-40B4-BE49-F238E27FC236}">
                <a16:creationId xmlns:a16="http://schemas.microsoft.com/office/drawing/2014/main" id="{C6F6FDDB-194D-4340-B38F-E7F90D09A6E3}"/>
              </a:ext>
            </a:extLst>
          </p:cNvPr>
          <p:cNvSpPr/>
          <p:nvPr/>
        </p:nvSpPr>
        <p:spPr>
          <a:xfrm flipH="1" flipV="1">
            <a:off x="2763745" y="6529840"/>
            <a:ext cx="9432033" cy="336258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670288 w 8326240"/>
              <a:gd name="connsiteY0" fmla="*/ 101502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70288 w 8326240"/>
              <a:gd name="connsiteY4" fmla="*/ 101502 h 333399"/>
              <a:gd name="connsiteX0" fmla="*/ 664509 w 8326240"/>
              <a:gd name="connsiteY0" fmla="*/ 7094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64509 w 8326240"/>
              <a:gd name="connsiteY4" fmla="*/ 7094 h 333399"/>
              <a:gd name="connsiteX0" fmla="*/ 4856 w 7666587"/>
              <a:gd name="connsiteY0" fmla="*/ 7094 h 330776"/>
              <a:gd name="connsiteX1" fmla="*/ 7666587 w 7666587"/>
              <a:gd name="connsiteY1" fmla="*/ 0 h 330776"/>
              <a:gd name="connsiteX2" fmla="*/ 7460404 w 7666587"/>
              <a:gd name="connsiteY2" fmla="*/ 329990 h 330776"/>
              <a:gd name="connsiteX3" fmla="*/ 2017 w 7666587"/>
              <a:gd name="connsiteY3" fmla="*/ 330776 h 330776"/>
              <a:gd name="connsiteX4" fmla="*/ 4856 w 7666587"/>
              <a:gd name="connsiteY4" fmla="*/ 7094 h 330776"/>
              <a:gd name="connsiteX0" fmla="*/ 179218 w 7664706"/>
              <a:gd name="connsiteY0" fmla="*/ 164441 h 330776"/>
              <a:gd name="connsiteX1" fmla="*/ 7664706 w 7664706"/>
              <a:gd name="connsiteY1" fmla="*/ 0 h 330776"/>
              <a:gd name="connsiteX2" fmla="*/ 7458523 w 7664706"/>
              <a:gd name="connsiteY2" fmla="*/ 329990 h 330776"/>
              <a:gd name="connsiteX3" fmla="*/ 136 w 7664706"/>
              <a:gd name="connsiteY3" fmla="*/ 330776 h 330776"/>
              <a:gd name="connsiteX4" fmla="*/ 179218 w 7664706"/>
              <a:gd name="connsiteY4" fmla="*/ 164441 h 330776"/>
              <a:gd name="connsiteX0" fmla="*/ 4855 w 7666585"/>
              <a:gd name="connsiteY0" fmla="*/ 7094 h 330776"/>
              <a:gd name="connsiteX1" fmla="*/ 7666585 w 7666585"/>
              <a:gd name="connsiteY1" fmla="*/ 0 h 330776"/>
              <a:gd name="connsiteX2" fmla="*/ 7460402 w 7666585"/>
              <a:gd name="connsiteY2" fmla="*/ 329990 h 330776"/>
              <a:gd name="connsiteX3" fmla="*/ 2015 w 7666585"/>
              <a:gd name="connsiteY3" fmla="*/ 330776 h 330776"/>
              <a:gd name="connsiteX4" fmla="*/ 4855 w 7666585"/>
              <a:gd name="connsiteY4" fmla="*/ 7094 h 330776"/>
              <a:gd name="connsiteX0" fmla="*/ 2555 w 7667173"/>
              <a:gd name="connsiteY0" fmla="*/ 9717 h 330776"/>
              <a:gd name="connsiteX1" fmla="*/ 7667173 w 7667173"/>
              <a:gd name="connsiteY1" fmla="*/ 0 h 330776"/>
              <a:gd name="connsiteX2" fmla="*/ 7460990 w 7667173"/>
              <a:gd name="connsiteY2" fmla="*/ 329990 h 330776"/>
              <a:gd name="connsiteX3" fmla="*/ 2603 w 7667173"/>
              <a:gd name="connsiteY3" fmla="*/ 330776 h 330776"/>
              <a:gd name="connsiteX4" fmla="*/ 2555 w 7667173"/>
              <a:gd name="connsiteY4" fmla="*/ 9717 h 330776"/>
              <a:gd name="connsiteX0" fmla="*/ 173447 w 7664710"/>
              <a:gd name="connsiteY0" fmla="*/ 119859 h 330776"/>
              <a:gd name="connsiteX1" fmla="*/ 7664710 w 7664710"/>
              <a:gd name="connsiteY1" fmla="*/ 0 h 330776"/>
              <a:gd name="connsiteX2" fmla="*/ 7458527 w 7664710"/>
              <a:gd name="connsiteY2" fmla="*/ 329990 h 330776"/>
              <a:gd name="connsiteX3" fmla="*/ 140 w 7664710"/>
              <a:gd name="connsiteY3" fmla="*/ 330776 h 330776"/>
              <a:gd name="connsiteX4" fmla="*/ 173447 w 7664710"/>
              <a:gd name="connsiteY4" fmla="*/ 119859 h 330776"/>
              <a:gd name="connsiteX0" fmla="*/ 4858 w 7666585"/>
              <a:gd name="connsiteY0" fmla="*/ 0 h 331549"/>
              <a:gd name="connsiteX1" fmla="*/ 7666585 w 7666585"/>
              <a:gd name="connsiteY1" fmla="*/ 773 h 331549"/>
              <a:gd name="connsiteX2" fmla="*/ 7460402 w 7666585"/>
              <a:gd name="connsiteY2" fmla="*/ 330763 h 331549"/>
              <a:gd name="connsiteX3" fmla="*/ 2015 w 7666585"/>
              <a:gd name="connsiteY3" fmla="*/ 331549 h 331549"/>
              <a:gd name="connsiteX4" fmla="*/ 4858 w 7666585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68439 h 399988"/>
              <a:gd name="connsiteX1" fmla="*/ 7664570 w 7664570"/>
              <a:gd name="connsiteY1" fmla="*/ 69212 h 399988"/>
              <a:gd name="connsiteX2" fmla="*/ 7458387 w 7664570"/>
              <a:gd name="connsiteY2" fmla="*/ 399202 h 399988"/>
              <a:gd name="connsiteX3" fmla="*/ 0 w 7664570"/>
              <a:gd name="connsiteY3" fmla="*/ 399988 h 399988"/>
              <a:gd name="connsiteX4" fmla="*/ 2843 w 7664570"/>
              <a:gd name="connsiteY4" fmla="*/ 68439 h 399988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101076 w 7664570"/>
              <a:gd name="connsiteY0" fmla="*/ 77899 h 330776"/>
              <a:gd name="connsiteX1" fmla="*/ 7664570 w 7664570"/>
              <a:gd name="connsiteY1" fmla="*/ 0 h 330776"/>
              <a:gd name="connsiteX2" fmla="*/ 7458387 w 7664570"/>
              <a:gd name="connsiteY2" fmla="*/ 329990 h 330776"/>
              <a:gd name="connsiteX3" fmla="*/ 0 w 7664570"/>
              <a:gd name="connsiteY3" fmla="*/ 330776 h 330776"/>
              <a:gd name="connsiteX4" fmla="*/ 101076 w 7664570"/>
              <a:gd name="connsiteY4" fmla="*/ 77899 h 330776"/>
              <a:gd name="connsiteX0" fmla="*/ 2034 w 7666651"/>
              <a:gd name="connsiteY0" fmla="*/ 4471 h 330776"/>
              <a:gd name="connsiteX1" fmla="*/ 7666651 w 7666651"/>
              <a:gd name="connsiteY1" fmla="*/ 0 h 330776"/>
              <a:gd name="connsiteX2" fmla="*/ 7460468 w 7666651"/>
              <a:gd name="connsiteY2" fmla="*/ 329990 h 330776"/>
              <a:gd name="connsiteX3" fmla="*/ 2081 w 7666651"/>
              <a:gd name="connsiteY3" fmla="*/ 330776 h 330776"/>
              <a:gd name="connsiteX4" fmla="*/ 2034 w 7666651"/>
              <a:gd name="connsiteY4" fmla="*/ 4471 h 33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651" h="330776">
                <a:moveTo>
                  <a:pt x="2034" y="4471"/>
                </a:moveTo>
                <a:lnTo>
                  <a:pt x="7666651" y="0"/>
                </a:lnTo>
                <a:lnTo>
                  <a:pt x="7460468" y="329990"/>
                </a:lnTo>
                <a:lnTo>
                  <a:pt x="2081" y="330776"/>
                </a:lnTo>
                <a:cubicBezTo>
                  <a:pt x="4919" y="162438"/>
                  <a:pt x="-3745" y="52023"/>
                  <a:pt x="2034" y="4471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3">
            <a:extLst>
              <a:ext uri="{FF2B5EF4-FFF2-40B4-BE49-F238E27FC236}">
                <a16:creationId xmlns:a16="http://schemas.microsoft.com/office/drawing/2014/main" id="{DDDB21C2-2F58-4ABE-BBC0-776B202ED99A}"/>
              </a:ext>
            </a:extLst>
          </p:cNvPr>
          <p:cNvSpPr/>
          <p:nvPr/>
        </p:nvSpPr>
        <p:spPr>
          <a:xfrm flipH="1" flipV="1">
            <a:off x="11471162" y="359476"/>
            <a:ext cx="724615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39BDFF64-1BD3-4759-B3CF-0B4663E08CA9}"/>
              </a:ext>
            </a:extLst>
          </p:cNvPr>
          <p:cNvSpPr/>
          <p:nvPr/>
        </p:nvSpPr>
        <p:spPr>
          <a:xfrm>
            <a:off x="-5951" y="6527175"/>
            <a:ext cx="990869" cy="33545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7560904 w 8326206"/>
              <a:gd name="connsiteY0" fmla="*/ 0 h 340918"/>
              <a:gd name="connsiteX1" fmla="*/ 8326206 w 8326206"/>
              <a:gd name="connsiteY1" fmla="*/ 7519 h 340918"/>
              <a:gd name="connsiteX2" fmla="*/ 8120023 w 8326206"/>
              <a:gd name="connsiteY2" fmla="*/ 337509 h 340918"/>
              <a:gd name="connsiteX3" fmla="*/ 4 w 8326206"/>
              <a:gd name="connsiteY3" fmla="*/ 340918 h 340918"/>
              <a:gd name="connsiteX4" fmla="*/ 7560904 w 8326206"/>
              <a:gd name="connsiteY4" fmla="*/ 0 h 340918"/>
              <a:gd name="connsiteX0" fmla="*/ 211070 w 976372"/>
              <a:gd name="connsiteY0" fmla="*/ 0 h 359657"/>
              <a:gd name="connsiteX1" fmla="*/ 976372 w 976372"/>
              <a:gd name="connsiteY1" fmla="*/ 7519 h 359657"/>
              <a:gd name="connsiteX2" fmla="*/ 770189 w 976372"/>
              <a:gd name="connsiteY2" fmla="*/ 337509 h 359657"/>
              <a:gd name="connsiteX3" fmla="*/ 116 w 976372"/>
              <a:gd name="connsiteY3" fmla="*/ 359657 h 359657"/>
              <a:gd name="connsiteX4" fmla="*/ 211070 w 976372"/>
              <a:gd name="connsiteY4" fmla="*/ 0 h 359657"/>
              <a:gd name="connsiteX0" fmla="*/ 0 w 765302"/>
              <a:gd name="connsiteY0" fmla="*/ 0 h 337509"/>
              <a:gd name="connsiteX1" fmla="*/ 765302 w 765302"/>
              <a:gd name="connsiteY1" fmla="*/ 7519 h 337509"/>
              <a:gd name="connsiteX2" fmla="*/ 559119 w 765302"/>
              <a:gd name="connsiteY2" fmla="*/ 337509 h 337509"/>
              <a:gd name="connsiteX3" fmla="*/ 81842 w 765302"/>
              <a:gd name="connsiteY3" fmla="*/ 277885 h 337509"/>
              <a:gd name="connsiteX4" fmla="*/ 0 w 765302"/>
              <a:gd name="connsiteY4" fmla="*/ 0 h 337509"/>
              <a:gd name="connsiteX0" fmla="*/ 42525 w 807827"/>
              <a:gd name="connsiteY0" fmla="*/ 0 h 344325"/>
              <a:gd name="connsiteX1" fmla="*/ 807827 w 807827"/>
              <a:gd name="connsiteY1" fmla="*/ 7519 h 344325"/>
              <a:gd name="connsiteX2" fmla="*/ 601644 w 807827"/>
              <a:gd name="connsiteY2" fmla="*/ 337509 h 344325"/>
              <a:gd name="connsiteX3" fmla="*/ 492 w 807827"/>
              <a:gd name="connsiteY3" fmla="*/ 344325 h 344325"/>
              <a:gd name="connsiteX4" fmla="*/ 42525 w 807827"/>
              <a:gd name="connsiteY4" fmla="*/ 0 h 344325"/>
              <a:gd name="connsiteX0" fmla="*/ 14958 w 808413"/>
              <a:gd name="connsiteY0" fmla="*/ 7814 h 336806"/>
              <a:gd name="connsiteX1" fmla="*/ 808413 w 808413"/>
              <a:gd name="connsiteY1" fmla="*/ 0 h 336806"/>
              <a:gd name="connsiteX2" fmla="*/ 602230 w 808413"/>
              <a:gd name="connsiteY2" fmla="*/ 329990 h 336806"/>
              <a:gd name="connsiteX3" fmla="*/ 1078 w 808413"/>
              <a:gd name="connsiteY3" fmla="*/ 336806 h 336806"/>
              <a:gd name="connsiteX4" fmla="*/ 14958 w 808413"/>
              <a:gd name="connsiteY4" fmla="*/ 7814 h 336806"/>
              <a:gd name="connsiteX0" fmla="*/ 638927 w 807375"/>
              <a:gd name="connsiteY0" fmla="*/ 0 h 666301"/>
              <a:gd name="connsiteX1" fmla="*/ 807375 w 807375"/>
              <a:gd name="connsiteY1" fmla="*/ 329495 h 666301"/>
              <a:gd name="connsiteX2" fmla="*/ 601192 w 807375"/>
              <a:gd name="connsiteY2" fmla="*/ 659485 h 666301"/>
              <a:gd name="connsiteX3" fmla="*/ 40 w 807375"/>
              <a:gd name="connsiteY3" fmla="*/ 666301 h 666301"/>
              <a:gd name="connsiteX4" fmla="*/ 638927 w 807375"/>
              <a:gd name="connsiteY4" fmla="*/ 0 h 666301"/>
              <a:gd name="connsiteX0" fmla="*/ 9663 w 808749"/>
              <a:gd name="connsiteY0" fmla="*/ 0 h 344324"/>
              <a:gd name="connsiteX1" fmla="*/ 808749 w 808749"/>
              <a:gd name="connsiteY1" fmla="*/ 7518 h 344324"/>
              <a:gd name="connsiteX2" fmla="*/ 602566 w 808749"/>
              <a:gd name="connsiteY2" fmla="*/ 337508 h 344324"/>
              <a:gd name="connsiteX3" fmla="*/ 1414 w 808749"/>
              <a:gd name="connsiteY3" fmla="*/ 344324 h 344324"/>
              <a:gd name="connsiteX4" fmla="*/ 9663 w 808749"/>
              <a:gd name="connsiteY4" fmla="*/ 0 h 344324"/>
              <a:gd name="connsiteX0" fmla="*/ 9663 w 808749"/>
              <a:gd name="connsiteY0" fmla="*/ 58922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58922 h 336806"/>
              <a:gd name="connsiteX0" fmla="*/ 9663 w 808749"/>
              <a:gd name="connsiteY0" fmla="*/ 7815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7815 h 336806"/>
              <a:gd name="connsiteX0" fmla="*/ 9663 w 808749"/>
              <a:gd name="connsiteY0" fmla="*/ 0 h 441427"/>
              <a:gd name="connsiteX1" fmla="*/ 808749 w 808749"/>
              <a:gd name="connsiteY1" fmla="*/ 104621 h 441427"/>
              <a:gd name="connsiteX2" fmla="*/ 602566 w 808749"/>
              <a:gd name="connsiteY2" fmla="*/ 434611 h 441427"/>
              <a:gd name="connsiteX3" fmla="*/ 1414 w 808749"/>
              <a:gd name="connsiteY3" fmla="*/ 441427 h 441427"/>
              <a:gd name="connsiteX4" fmla="*/ 9663 w 808749"/>
              <a:gd name="connsiteY4" fmla="*/ 0 h 441427"/>
              <a:gd name="connsiteX0" fmla="*/ 9663 w 808749"/>
              <a:gd name="connsiteY0" fmla="*/ 0 h 339212"/>
              <a:gd name="connsiteX1" fmla="*/ 808749 w 808749"/>
              <a:gd name="connsiteY1" fmla="*/ 2406 h 339212"/>
              <a:gd name="connsiteX2" fmla="*/ 602566 w 808749"/>
              <a:gd name="connsiteY2" fmla="*/ 332396 h 339212"/>
              <a:gd name="connsiteX3" fmla="*/ 1414 w 808749"/>
              <a:gd name="connsiteY3" fmla="*/ 339212 h 339212"/>
              <a:gd name="connsiteX4" fmla="*/ 9663 w 808749"/>
              <a:gd name="connsiteY4" fmla="*/ 0 h 339212"/>
              <a:gd name="connsiteX0" fmla="*/ 177306 w 807472"/>
              <a:gd name="connsiteY0" fmla="*/ 84476 h 336806"/>
              <a:gd name="connsiteX1" fmla="*/ 807472 w 807472"/>
              <a:gd name="connsiteY1" fmla="*/ 0 h 336806"/>
              <a:gd name="connsiteX2" fmla="*/ 601289 w 807472"/>
              <a:gd name="connsiteY2" fmla="*/ 329990 h 336806"/>
              <a:gd name="connsiteX3" fmla="*/ 137 w 807472"/>
              <a:gd name="connsiteY3" fmla="*/ 336806 h 336806"/>
              <a:gd name="connsiteX4" fmla="*/ 177306 w 807472"/>
              <a:gd name="connsiteY4" fmla="*/ 84476 h 336806"/>
              <a:gd name="connsiteX0" fmla="*/ 4669 w 809386"/>
              <a:gd name="connsiteY0" fmla="*/ 2704 h 336806"/>
              <a:gd name="connsiteX1" fmla="*/ 809386 w 809386"/>
              <a:gd name="connsiteY1" fmla="*/ 0 h 336806"/>
              <a:gd name="connsiteX2" fmla="*/ 603203 w 809386"/>
              <a:gd name="connsiteY2" fmla="*/ 329990 h 336806"/>
              <a:gd name="connsiteX3" fmla="*/ 2051 w 809386"/>
              <a:gd name="connsiteY3" fmla="*/ 336806 h 336806"/>
              <a:gd name="connsiteX4" fmla="*/ 4669 w 809386"/>
              <a:gd name="connsiteY4" fmla="*/ 2704 h 336806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66302 w 804717"/>
              <a:gd name="connsiteY3" fmla="*/ 224369 h 329990"/>
              <a:gd name="connsiteX4" fmla="*/ 0 w 804717"/>
              <a:gd name="connsiteY4" fmla="*/ 2704 h 329990"/>
              <a:gd name="connsiteX0" fmla="*/ 20383 w 825100"/>
              <a:gd name="connsiteY0" fmla="*/ 2704 h 329990"/>
              <a:gd name="connsiteX1" fmla="*/ 825100 w 825100"/>
              <a:gd name="connsiteY1" fmla="*/ 0 h 329990"/>
              <a:gd name="connsiteX2" fmla="*/ 618917 w 825100"/>
              <a:gd name="connsiteY2" fmla="*/ 329990 h 329990"/>
              <a:gd name="connsiteX3" fmla="*/ 872 w 825100"/>
              <a:gd name="connsiteY3" fmla="*/ 321474 h 329990"/>
              <a:gd name="connsiteX4" fmla="*/ 20383 w 825100"/>
              <a:gd name="connsiteY4" fmla="*/ 2704 h 329990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09878 w 804717"/>
              <a:gd name="connsiteY3" fmla="*/ 289445 h 329990"/>
              <a:gd name="connsiteX4" fmla="*/ 0 w 804717"/>
              <a:gd name="connsiteY4" fmla="*/ 2704 h 329990"/>
              <a:gd name="connsiteX0" fmla="*/ 267 w 804984"/>
              <a:gd name="connsiteY0" fmla="*/ 2704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4 h 329990"/>
              <a:gd name="connsiteX0" fmla="*/ 9204 w 802158"/>
              <a:gd name="connsiteY0" fmla="*/ 2704 h 329990"/>
              <a:gd name="connsiteX1" fmla="*/ 802158 w 802158"/>
              <a:gd name="connsiteY1" fmla="*/ 0 h 329990"/>
              <a:gd name="connsiteX2" fmla="*/ 595975 w 802158"/>
              <a:gd name="connsiteY2" fmla="*/ 329990 h 329990"/>
              <a:gd name="connsiteX3" fmla="*/ 1455 w 802158"/>
              <a:gd name="connsiteY3" fmla="*/ 326813 h 329990"/>
              <a:gd name="connsiteX4" fmla="*/ 9204 w 802158"/>
              <a:gd name="connsiteY4" fmla="*/ 2704 h 329990"/>
              <a:gd name="connsiteX0" fmla="*/ 6555 w 802450"/>
              <a:gd name="connsiteY0" fmla="*/ 35 h 329990"/>
              <a:gd name="connsiteX1" fmla="*/ 802450 w 802450"/>
              <a:gd name="connsiteY1" fmla="*/ 0 h 329990"/>
              <a:gd name="connsiteX2" fmla="*/ 596267 w 802450"/>
              <a:gd name="connsiteY2" fmla="*/ 329990 h 329990"/>
              <a:gd name="connsiteX3" fmla="*/ 1747 w 802450"/>
              <a:gd name="connsiteY3" fmla="*/ 326813 h 329990"/>
              <a:gd name="connsiteX4" fmla="*/ 6555 w 802450"/>
              <a:gd name="connsiteY4" fmla="*/ 35 h 329990"/>
              <a:gd name="connsiteX0" fmla="*/ 267 w 804984"/>
              <a:gd name="connsiteY0" fmla="*/ 2705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5 h 329990"/>
              <a:gd name="connsiteX0" fmla="*/ 613566 w 800744"/>
              <a:gd name="connsiteY0" fmla="*/ 0 h 412697"/>
              <a:gd name="connsiteX1" fmla="*/ 800744 w 800744"/>
              <a:gd name="connsiteY1" fmla="*/ 82707 h 412697"/>
              <a:gd name="connsiteX2" fmla="*/ 594561 w 800744"/>
              <a:gd name="connsiteY2" fmla="*/ 412697 h 412697"/>
              <a:gd name="connsiteX3" fmla="*/ 41 w 800744"/>
              <a:gd name="connsiteY3" fmla="*/ 409520 h 412697"/>
              <a:gd name="connsiteX4" fmla="*/ 613566 w 800744"/>
              <a:gd name="connsiteY4" fmla="*/ 0 h 412697"/>
              <a:gd name="connsiteX0" fmla="*/ 9202 w 802157"/>
              <a:gd name="connsiteY0" fmla="*/ 0 h 337962"/>
              <a:gd name="connsiteX1" fmla="*/ 802157 w 802157"/>
              <a:gd name="connsiteY1" fmla="*/ 7972 h 337962"/>
              <a:gd name="connsiteX2" fmla="*/ 595974 w 802157"/>
              <a:gd name="connsiteY2" fmla="*/ 337962 h 337962"/>
              <a:gd name="connsiteX3" fmla="*/ 1454 w 802157"/>
              <a:gd name="connsiteY3" fmla="*/ 334785 h 337962"/>
              <a:gd name="connsiteX4" fmla="*/ 9202 w 802157"/>
              <a:gd name="connsiteY4" fmla="*/ 0 h 337962"/>
              <a:gd name="connsiteX0" fmla="*/ 79962 w 800989"/>
              <a:gd name="connsiteY0" fmla="*/ 91166 h 329990"/>
              <a:gd name="connsiteX1" fmla="*/ 800989 w 800989"/>
              <a:gd name="connsiteY1" fmla="*/ 0 h 329990"/>
              <a:gd name="connsiteX2" fmla="*/ 594806 w 800989"/>
              <a:gd name="connsiteY2" fmla="*/ 329990 h 329990"/>
              <a:gd name="connsiteX3" fmla="*/ 286 w 800989"/>
              <a:gd name="connsiteY3" fmla="*/ 326813 h 329990"/>
              <a:gd name="connsiteX4" fmla="*/ 79962 w 800989"/>
              <a:gd name="connsiteY4" fmla="*/ 91166 h 329990"/>
              <a:gd name="connsiteX0" fmla="*/ 1 w 806276"/>
              <a:gd name="connsiteY0" fmla="*/ 0 h 333126"/>
              <a:gd name="connsiteX1" fmla="*/ 806276 w 806276"/>
              <a:gd name="connsiteY1" fmla="*/ 3136 h 333126"/>
              <a:gd name="connsiteX2" fmla="*/ 600093 w 806276"/>
              <a:gd name="connsiteY2" fmla="*/ 333126 h 333126"/>
              <a:gd name="connsiteX3" fmla="*/ 5573 w 806276"/>
              <a:gd name="connsiteY3" fmla="*/ 329949 h 333126"/>
              <a:gd name="connsiteX4" fmla="*/ 1 w 806276"/>
              <a:gd name="connsiteY4" fmla="*/ 0 h 333126"/>
              <a:gd name="connsiteX0" fmla="*/ 103877 w 800928"/>
              <a:gd name="connsiteY0" fmla="*/ 0 h 395993"/>
              <a:gd name="connsiteX1" fmla="*/ 800928 w 800928"/>
              <a:gd name="connsiteY1" fmla="*/ 66003 h 395993"/>
              <a:gd name="connsiteX2" fmla="*/ 594745 w 800928"/>
              <a:gd name="connsiteY2" fmla="*/ 395993 h 395993"/>
              <a:gd name="connsiteX3" fmla="*/ 225 w 800928"/>
              <a:gd name="connsiteY3" fmla="*/ 392816 h 395993"/>
              <a:gd name="connsiteX4" fmla="*/ 103877 w 800928"/>
              <a:gd name="connsiteY4" fmla="*/ 0 h 395993"/>
              <a:gd name="connsiteX0" fmla="*/ 1 w 806276"/>
              <a:gd name="connsiteY0" fmla="*/ 1700 h 329990"/>
              <a:gd name="connsiteX1" fmla="*/ 806276 w 806276"/>
              <a:gd name="connsiteY1" fmla="*/ 0 h 329990"/>
              <a:gd name="connsiteX2" fmla="*/ 600093 w 806276"/>
              <a:gd name="connsiteY2" fmla="*/ 329990 h 329990"/>
              <a:gd name="connsiteX3" fmla="*/ 5573 w 806276"/>
              <a:gd name="connsiteY3" fmla="*/ 326813 h 329990"/>
              <a:gd name="connsiteX4" fmla="*/ 1 w 806276"/>
              <a:gd name="connsiteY4" fmla="*/ 1700 h 329990"/>
              <a:gd name="connsiteX0" fmla="*/ 2292 w 803406"/>
              <a:gd name="connsiteY0" fmla="*/ 1700 h 329990"/>
              <a:gd name="connsiteX1" fmla="*/ 803406 w 803406"/>
              <a:gd name="connsiteY1" fmla="*/ 0 h 329990"/>
              <a:gd name="connsiteX2" fmla="*/ 597223 w 803406"/>
              <a:gd name="connsiteY2" fmla="*/ 329990 h 329990"/>
              <a:gd name="connsiteX3" fmla="*/ 2703 w 803406"/>
              <a:gd name="connsiteY3" fmla="*/ 326813 h 329990"/>
              <a:gd name="connsiteX4" fmla="*/ 2292 w 803406"/>
              <a:gd name="connsiteY4" fmla="*/ 1700 h 329990"/>
              <a:gd name="connsiteX0" fmla="*/ 0 w 801114"/>
              <a:gd name="connsiteY0" fmla="*/ 1700 h 329990"/>
              <a:gd name="connsiteX1" fmla="*/ 801114 w 801114"/>
              <a:gd name="connsiteY1" fmla="*/ 0 h 329990"/>
              <a:gd name="connsiteX2" fmla="*/ 594931 w 801114"/>
              <a:gd name="connsiteY2" fmla="*/ 329990 h 329990"/>
              <a:gd name="connsiteX3" fmla="*/ 77834 w 801114"/>
              <a:gd name="connsiteY3" fmla="*/ 270594 h 329990"/>
              <a:gd name="connsiteX4" fmla="*/ 0 w 801114"/>
              <a:gd name="connsiteY4" fmla="*/ 1700 h 329990"/>
              <a:gd name="connsiteX0" fmla="*/ 690 w 801804"/>
              <a:gd name="connsiteY0" fmla="*/ 1700 h 329990"/>
              <a:gd name="connsiteX1" fmla="*/ 801804 w 801804"/>
              <a:gd name="connsiteY1" fmla="*/ 0 h 329990"/>
              <a:gd name="connsiteX2" fmla="*/ 595621 w 801804"/>
              <a:gd name="connsiteY2" fmla="*/ 329990 h 329990"/>
              <a:gd name="connsiteX3" fmla="*/ 3682 w 801804"/>
              <a:gd name="connsiteY3" fmla="*/ 322127 h 329990"/>
              <a:gd name="connsiteX4" fmla="*/ 690 w 801804"/>
              <a:gd name="connsiteY4" fmla="*/ 1700 h 329990"/>
              <a:gd name="connsiteX0" fmla="*/ 4296 w 805410"/>
              <a:gd name="connsiteY0" fmla="*/ 1700 h 329990"/>
              <a:gd name="connsiteX1" fmla="*/ 805410 w 805410"/>
              <a:gd name="connsiteY1" fmla="*/ 0 h 329990"/>
              <a:gd name="connsiteX2" fmla="*/ 599227 w 805410"/>
              <a:gd name="connsiteY2" fmla="*/ 329990 h 329990"/>
              <a:gd name="connsiteX3" fmla="*/ 2127 w 805410"/>
              <a:gd name="connsiteY3" fmla="*/ 326813 h 329990"/>
              <a:gd name="connsiteX4" fmla="*/ 4296 w 805410"/>
              <a:gd name="connsiteY4" fmla="*/ 1700 h 32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0" h="329990">
                <a:moveTo>
                  <a:pt x="4296" y="1700"/>
                </a:moveTo>
                <a:lnTo>
                  <a:pt x="805410" y="0"/>
                </a:lnTo>
                <a:lnTo>
                  <a:pt x="599227" y="329990"/>
                </a:lnTo>
                <a:lnTo>
                  <a:pt x="2127" y="326813"/>
                </a:lnTo>
                <a:cubicBezTo>
                  <a:pt x="-3703" y="100781"/>
                  <a:pt x="4296" y="70231"/>
                  <a:pt x="4296" y="170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6508D7-325E-4FE4-9E40-A756D4757D09}"/>
              </a:ext>
            </a:extLst>
          </p:cNvPr>
          <p:cNvSpPr txBox="1"/>
          <p:nvPr/>
        </p:nvSpPr>
        <p:spPr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06A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0" t="29360" r="51956" b="53052"/>
          <a:stretch/>
        </p:blipFill>
        <p:spPr bwMode="auto">
          <a:xfrm>
            <a:off x="6701632" y="2564548"/>
            <a:ext cx="2931091" cy="139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42590" y="1364057"/>
            <a:ext cx="59676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8080"/>
                </a:solidFill>
              </a:rPr>
              <a:t>Проект «Программа внедрения/сопровождения/апробации </a:t>
            </a:r>
          </a:p>
          <a:p>
            <a:r>
              <a:rPr lang="ru-RU" b="1" dirty="0">
                <a:solidFill>
                  <a:srgbClr val="008080"/>
                </a:solidFill>
              </a:rPr>
              <a:t>модульного принципа обновлённого </a:t>
            </a:r>
          </a:p>
          <a:p>
            <a:r>
              <a:rPr lang="ru-RU" b="1" dirty="0">
                <a:solidFill>
                  <a:srgbClr val="008080"/>
                </a:solidFill>
              </a:rPr>
              <a:t>содержания предметной области «Технология»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46591" y="3981747"/>
            <a:ext cx="11756850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cxnSpLocks/>
          </p:cNvCxnSpPr>
          <p:nvPr/>
        </p:nvCxnSpPr>
        <p:spPr>
          <a:xfrm>
            <a:off x="5748963" y="1498060"/>
            <a:ext cx="1593040" cy="4747292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http://irort.ru/files/foto/1861219/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748" y="4132204"/>
            <a:ext cx="3027565" cy="170717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8119" y="4524118"/>
            <a:ext cx="2589742" cy="194230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46591" y="40187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8080"/>
                </a:solidFill>
              </a:rPr>
              <a:t>               Проект «Традиционная культура</a:t>
            </a:r>
          </a:p>
          <a:p>
            <a:r>
              <a:rPr lang="ru-RU" b="1" dirty="0">
                <a:solidFill>
                  <a:srgbClr val="008080"/>
                </a:solidFill>
              </a:rPr>
              <a:t>               и образовательное пространство»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4"/>
          <a:stretch/>
        </p:blipFill>
        <p:spPr bwMode="auto">
          <a:xfrm>
            <a:off x="2763745" y="4592417"/>
            <a:ext cx="2985218" cy="189665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09637" y="1419180"/>
            <a:ext cx="60805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8080"/>
                </a:solidFill>
              </a:rPr>
              <a:t>Проекты по проблемам цифровой трансформации образовательного пространства ДПО: </a:t>
            </a:r>
          </a:p>
          <a:p>
            <a:r>
              <a:rPr lang="ru-RU" sz="1600" i="1" dirty="0">
                <a:solidFill>
                  <a:srgbClr val="008080"/>
                </a:solidFill>
              </a:rPr>
              <a:t>«Учительский портал», «Виртуальная стажировка», выпуск журнала «Актуальная педагогика»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9123825" y="2938734"/>
            <a:ext cx="29310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rgbClr val="008080"/>
                </a:solidFill>
              </a:rPr>
              <a:t>Информация о проекте </a:t>
            </a:r>
          </a:p>
          <a:p>
            <a:pPr algn="r"/>
            <a:r>
              <a:rPr lang="ru-RU" sz="1400" i="1" dirty="0">
                <a:solidFill>
                  <a:srgbClr val="008080"/>
                </a:solidFill>
              </a:rPr>
              <a:t>специальный выпуск журнала  </a:t>
            </a:r>
          </a:p>
          <a:p>
            <a:pPr algn="r"/>
            <a:r>
              <a:rPr lang="ru-RU" sz="1400" i="1" dirty="0">
                <a:solidFill>
                  <a:srgbClr val="008080"/>
                </a:solidFill>
              </a:rPr>
              <a:t>«Актуальная педагогика» </a:t>
            </a:r>
          </a:p>
          <a:p>
            <a:endParaRPr lang="ru-RU" dirty="0"/>
          </a:p>
        </p:txBody>
      </p:sp>
      <p:pic>
        <p:nvPicPr>
          <p:cNvPr id="5130" name="Picture 10" descr="http://qrcoder.ru/code/?https%3A%2F%2Fdrive.google.com%2Ffile%2Fd%2F1tiSpYVBFvCS3EDcNUnDDcWcLtG5irQ78%2Fview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128" y="1893752"/>
            <a:ext cx="993234" cy="99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qrcoder.ru/code/?https%3A%2F%2Fvk.com%2Ffolktatar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2" y="4080360"/>
            <a:ext cx="887515" cy="88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qrcoder.ru/code/?http%3A%2F%2Fwww.irort.ru%2Fnode%2F1043&amp;4&amp;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820" y="5577182"/>
            <a:ext cx="930365" cy="93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0201DD-C98E-4B09-B4C0-809547B4030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5707" t="27545" r="32956" b="55461"/>
          <a:stretch/>
        </p:blipFill>
        <p:spPr>
          <a:xfrm>
            <a:off x="109637" y="2595010"/>
            <a:ext cx="1519164" cy="12808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A978E3-C42E-484E-8914-88563310A05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4452" t="49820" r="32781" b="34032"/>
          <a:stretch/>
        </p:blipFill>
        <p:spPr>
          <a:xfrm>
            <a:off x="1543678" y="2580935"/>
            <a:ext cx="3154595" cy="12585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3C45E9-356A-4488-B23B-4B58332B88F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121" t="25106" r="37875" b="24692"/>
          <a:stretch/>
        </p:blipFill>
        <p:spPr>
          <a:xfrm>
            <a:off x="4606466" y="2533438"/>
            <a:ext cx="1829201" cy="120114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550A4CC-1CEE-49C5-8477-7147E615D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10</a:t>
            </a:fld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01E2A3-07CB-41DB-9CBE-5BC932DD0591}"/>
              </a:ext>
            </a:extLst>
          </p:cNvPr>
          <p:cNvSpPr txBox="1"/>
          <p:nvPr/>
        </p:nvSpPr>
        <p:spPr>
          <a:xfrm>
            <a:off x="9972048" y="4018788"/>
            <a:ext cx="2135698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rgbClr val="008080"/>
                </a:solidFill>
              </a:rPr>
              <a:t>Серия тематических вебинаров для классных руководителей, педагогов-психологов, родителей и других специалистов образовательных организаций.</a:t>
            </a:r>
            <a:r>
              <a:rPr lang="ru-RU" sz="1800" i="1" dirty="0">
                <a:solidFill>
                  <a:srgbClr val="00808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7431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5" name="Прямоугольник 3"/>
          <p:cNvSpPr/>
          <p:nvPr/>
        </p:nvSpPr>
        <p:spPr bwMode="auto">
          <a:xfrm flipH="1" flipV="1">
            <a:off x="2763745" y="6529840"/>
            <a:ext cx="9432033" cy="336258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670288 w 8326240"/>
              <a:gd name="connsiteY0" fmla="*/ 101502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70288 w 8326240"/>
              <a:gd name="connsiteY4" fmla="*/ 101502 h 333399"/>
              <a:gd name="connsiteX0" fmla="*/ 664509 w 8326240"/>
              <a:gd name="connsiteY0" fmla="*/ 7094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64509 w 8326240"/>
              <a:gd name="connsiteY4" fmla="*/ 7094 h 333399"/>
              <a:gd name="connsiteX0" fmla="*/ 4856 w 7666587"/>
              <a:gd name="connsiteY0" fmla="*/ 7094 h 330776"/>
              <a:gd name="connsiteX1" fmla="*/ 7666587 w 7666587"/>
              <a:gd name="connsiteY1" fmla="*/ 0 h 330776"/>
              <a:gd name="connsiteX2" fmla="*/ 7460404 w 7666587"/>
              <a:gd name="connsiteY2" fmla="*/ 329990 h 330776"/>
              <a:gd name="connsiteX3" fmla="*/ 2017 w 7666587"/>
              <a:gd name="connsiteY3" fmla="*/ 330776 h 330776"/>
              <a:gd name="connsiteX4" fmla="*/ 4856 w 7666587"/>
              <a:gd name="connsiteY4" fmla="*/ 7094 h 330776"/>
              <a:gd name="connsiteX0" fmla="*/ 179218 w 7664706"/>
              <a:gd name="connsiteY0" fmla="*/ 164441 h 330776"/>
              <a:gd name="connsiteX1" fmla="*/ 7664706 w 7664706"/>
              <a:gd name="connsiteY1" fmla="*/ 0 h 330776"/>
              <a:gd name="connsiteX2" fmla="*/ 7458523 w 7664706"/>
              <a:gd name="connsiteY2" fmla="*/ 329990 h 330776"/>
              <a:gd name="connsiteX3" fmla="*/ 136 w 7664706"/>
              <a:gd name="connsiteY3" fmla="*/ 330776 h 330776"/>
              <a:gd name="connsiteX4" fmla="*/ 179218 w 7664706"/>
              <a:gd name="connsiteY4" fmla="*/ 164441 h 330776"/>
              <a:gd name="connsiteX0" fmla="*/ 4855 w 7666585"/>
              <a:gd name="connsiteY0" fmla="*/ 7094 h 330776"/>
              <a:gd name="connsiteX1" fmla="*/ 7666585 w 7666585"/>
              <a:gd name="connsiteY1" fmla="*/ 0 h 330776"/>
              <a:gd name="connsiteX2" fmla="*/ 7460402 w 7666585"/>
              <a:gd name="connsiteY2" fmla="*/ 329990 h 330776"/>
              <a:gd name="connsiteX3" fmla="*/ 2015 w 7666585"/>
              <a:gd name="connsiteY3" fmla="*/ 330776 h 330776"/>
              <a:gd name="connsiteX4" fmla="*/ 4855 w 7666585"/>
              <a:gd name="connsiteY4" fmla="*/ 7094 h 330776"/>
              <a:gd name="connsiteX0" fmla="*/ 2555 w 7667173"/>
              <a:gd name="connsiteY0" fmla="*/ 9717 h 330776"/>
              <a:gd name="connsiteX1" fmla="*/ 7667173 w 7667173"/>
              <a:gd name="connsiteY1" fmla="*/ 0 h 330776"/>
              <a:gd name="connsiteX2" fmla="*/ 7460990 w 7667173"/>
              <a:gd name="connsiteY2" fmla="*/ 329990 h 330776"/>
              <a:gd name="connsiteX3" fmla="*/ 2603 w 7667173"/>
              <a:gd name="connsiteY3" fmla="*/ 330776 h 330776"/>
              <a:gd name="connsiteX4" fmla="*/ 2555 w 7667173"/>
              <a:gd name="connsiteY4" fmla="*/ 9717 h 330776"/>
              <a:gd name="connsiteX0" fmla="*/ 173447 w 7664710"/>
              <a:gd name="connsiteY0" fmla="*/ 119859 h 330776"/>
              <a:gd name="connsiteX1" fmla="*/ 7664710 w 7664710"/>
              <a:gd name="connsiteY1" fmla="*/ 0 h 330776"/>
              <a:gd name="connsiteX2" fmla="*/ 7458527 w 7664710"/>
              <a:gd name="connsiteY2" fmla="*/ 329990 h 330776"/>
              <a:gd name="connsiteX3" fmla="*/ 140 w 7664710"/>
              <a:gd name="connsiteY3" fmla="*/ 330776 h 330776"/>
              <a:gd name="connsiteX4" fmla="*/ 173447 w 7664710"/>
              <a:gd name="connsiteY4" fmla="*/ 119859 h 330776"/>
              <a:gd name="connsiteX0" fmla="*/ 4858 w 7666585"/>
              <a:gd name="connsiteY0" fmla="*/ 0 h 331549"/>
              <a:gd name="connsiteX1" fmla="*/ 7666585 w 7666585"/>
              <a:gd name="connsiteY1" fmla="*/ 773 h 331549"/>
              <a:gd name="connsiteX2" fmla="*/ 7460402 w 7666585"/>
              <a:gd name="connsiteY2" fmla="*/ 330763 h 331549"/>
              <a:gd name="connsiteX3" fmla="*/ 2015 w 7666585"/>
              <a:gd name="connsiteY3" fmla="*/ 331549 h 331549"/>
              <a:gd name="connsiteX4" fmla="*/ 4858 w 7666585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68439 h 399988"/>
              <a:gd name="connsiteX1" fmla="*/ 7664570 w 7664570"/>
              <a:gd name="connsiteY1" fmla="*/ 69212 h 399988"/>
              <a:gd name="connsiteX2" fmla="*/ 7458387 w 7664570"/>
              <a:gd name="connsiteY2" fmla="*/ 399202 h 399988"/>
              <a:gd name="connsiteX3" fmla="*/ 0 w 7664570"/>
              <a:gd name="connsiteY3" fmla="*/ 399988 h 399988"/>
              <a:gd name="connsiteX4" fmla="*/ 2843 w 7664570"/>
              <a:gd name="connsiteY4" fmla="*/ 68439 h 399988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101076 w 7664570"/>
              <a:gd name="connsiteY0" fmla="*/ 77899 h 330776"/>
              <a:gd name="connsiteX1" fmla="*/ 7664570 w 7664570"/>
              <a:gd name="connsiteY1" fmla="*/ 0 h 330776"/>
              <a:gd name="connsiteX2" fmla="*/ 7458387 w 7664570"/>
              <a:gd name="connsiteY2" fmla="*/ 329990 h 330776"/>
              <a:gd name="connsiteX3" fmla="*/ 0 w 7664570"/>
              <a:gd name="connsiteY3" fmla="*/ 330776 h 330776"/>
              <a:gd name="connsiteX4" fmla="*/ 101076 w 7664570"/>
              <a:gd name="connsiteY4" fmla="*/ 77899 h 330776"/>
              <a:gd name="connsiteX0" fmla="*/ 2034 w 7666651"/>
              <a:gd name="connsiteY0" fmla="*/ 4471 h 330776"/>
              <a:gd name="connsiteX1" fmla="*/ 7666651 w 7666651"/>
              <a:gd name="connsiteY1" fmla="*/ 0 h 330776"/>
              <a:gd name="connsiteX2" fmla="*/ 7460468 w 7666651"/>
              <a:gd name="connsiteY2" fmla="*/ 329990 h 330776"/>
              <a:gd name="connsiteX3" fmla="*/ 2081 w 7666651"/>
              <a:gd name="connsiteY3" fmla="*/ 330776 h 330776"/>
              <a:gd name="connsiteX4" fmla="*/ 2034 w 7666651"/>
              <a:gd name="connsiteY4" fmla="*/ 4471 h 33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651" h="330776" extrusionOk="0">
                <a:moveTo>
                  <a:pt x="2034" y="4471"/>
                </a:moveTo>
                <a:lnTo>
                  <a:pt x="7666651" y="0"/>
                </a:lnTo>
                <a:lnTo>
                  <a:pt x="7460468" y="329990"/>
                </a:lnTo>
                <a:lnTo>
                  <a:pt x="2081" y="330776"/>
                </a:lnTo>
                <a:cubicBezTo>
                  <a:pt x="4919" y="162438"/>
                  <a:pt x="-3745" y="52023"/>
                  <a:pt x="2034" y="4471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6" name="Прямоугольник 3"/>
          <p:cNvSpPr/>
          <p:nvPr/>
        </p:nvSpPr>
        <p:spPr bwMode="auto">
          <a:xfrm flipH="1" flipV="1">
            <a:off x="11471162" y="359476"/>
            <a:ext cx="724614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7" name="Прямоугольник 3"/>
          <p:cNvSpPr/>
          <p:nvPr/>
        </p:nvSpPr>
        <p:spPr bwMode="auto">
          <a:xfrm>
            <a:off x="-5951" y="6527175"/>
            <a:ext cx="990869" cy="33545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7560904 w 8326206"/>
              <a:gd name="connsiteY0" fmla="*/ 0 h 340918"/>
              <a:gd name="connsiteX1" fmla="*/ 8326206 w 8326206"/>
              <a:gd name="connsiteY1" fmla="*/ 7519 h 340918"/>
              <a:gd name="connsiteX2" fmla="*/ 8120023 w 8326206"/>
              <a:gd name="connsiteY2" fmla="*/ 337509 h 340918"/>
              <a:gd name="connsiteX3" fmla="*/ 4 w 8326206"/>
              <a:gd name="connsiteY3" fmla="*/ 340918 h 340918"/>
              <a:gd name="connsiteX4" fmla="*/ 7560904 w 8326206"/>
              <a:gd name="connsiteY4" fmla="*/ 0 h 340918"/>
              <a:gd name="connsiteX0" fmla="*/ 211070 w 976372"/>
              <a:gd name="connsiteY0" fmla="*/ 0 h 359657"/>
              <a:gd name="connsiteX1" fmla="*/ 976372 w 976372"/>
              <a:gd name="connsiteY1" fmla="*/ 7519 h 359657"/>
              <a:gd name="connsiteX2" fmla="*/ 770189 w 976372"/>
              <a:gd name="connsiteY2" fmla="*/ 337509 h 359657"/>
              <a:gd name="connsiteX3" fmla="*/ 116 w 976372"/>
              <a:gd name="connsiteY3" fmla="*/ 359657 h 359657"/>
              <a:gd name="connsiteX4" fmla="*/ 211070 w 976372"/>
              <a:gd name="connsiteY4" fmla="*/ 0 h 359657"/>
              <a:gd name="connsiteX0" fmla="*/ 0 w 765302"/>
              <a:gd name="connsiteY0" fmla="*/ 0 h 337509"/>
              <a:gd name="connsiteX1" fmla="*/ 765302 w 765302"/>
              <a:gd name="connsiteY1" fmla="*/ 7519 h 337509"/>
              <a:gd name="connsiteX2" fmla="*/ 559119 w 765302"/>
              <a:gd name="connsiteY2" fmla="*/ 337509 h 337509"/>
              <a:gd name="connsiteX3" fmla="*/ 81842 w 765302"/>
              <a:gd name="connsiteY3" fmla="*/ 277885 h 337509"/>
              <a:gd name="connsiteX4" fmla="*/ 0 w 765302"/>
              <a:gd name="connsiteY4" fmla="*/ 0 h 337509"/>
              <a:gd name="connsiteX0" fmla="*/ 42525 w 807827"/>
              <a:gd name="connsiteY0" fmla="*/ 0 h 344325"/>
              <a:gd name="connsiteX1" fmla="*/ 807827 w 807827"/>
              <a:gd name="connsiteY1" fmla="*/ 7519 h 344325"/>
              <a:gd name="connsiteX2" fmla="*/ 601644 w 807827"/>
              <a:gd name="connsiteY2" fmla="*/ 337509 h 344325"/>
              <a:gd name="connsiteX3" fmla="*/ 492 w 807827"/>
              <a:gd name="connsiteY3" fmla="*/ 344325 h 344325"/>
              <a:gd name="connsiteX4" fmla="*/ 42525 w 807827"/>
              <a:gd name="connsiteY4" fmla="*/ 0 h 344325"/>
              <a:gd name="connsiteX0" fmla="*/ 14958 w 808413"/>
              <a:gd name="connsiteY0" fmla="*/ 7814 h 336806"/>
              <a:gd name="connsiteX1" fmla="*/ 808413 w 808413"/>
              <a:gd name="connsiteY1" fmla="*/ 0 h 336806"/>
              <a:gd name="connsiteX2" fmla="*/ 602230 w 808413"/>
              <a:gd name="connsiteY2" fmla="*/ 329990 h 336806"/>
              <a:gd name="connsiteX3" fmla="*/ 1078 w 808413"/>
              <a:gd name="connsiteY3" fmla="*/ 336806 h 336806"/>
              <a:gd name="connsiteX4" fmla="*/ 14958 w 808413"/>
              <a:gd name="connsiteY4" fmla="*/ 7814 h 336806"/>
              <a:gd name="connsiteX0" fmla="*/ 638927 w 807375"/>
              <a:gd name="connsiteY0" fmla="*/ 0 h 666301"/>
              <a:gd name="connsiteX1" fmla="*/ 807375 w 807375"/>
              <a:gd name="connsiteY1" fmla="*/ 329495 h 666301"/>
              <a:gd name="connsiteX2" fmla="*/ 601192 w 807375"/>
              <a:gd name="connsiteY2" fmla="*/ 659485 h 666301"/>
              <a:gd name="connsiteX3" fmla="*/ 40 w 807375"/>
              <a:gd name="connsiteY3" fmla="*/ 666301 h 666301"/>
              <a:gd name="connsiteX4" fmla="*/ 638927 w 807375"/>
              <a:gd name="connsiteY4" fmla="*/ 0 h 666301"/>
              <a:gd name="connsiteX0" fmla="*/ 9663 w 808749"/>
              <a:gd name="connsiteY0" fmla="*/ 0 h 344324"/>
              <a:gd name="connsiteX1" fmla="*/ 808749 w 808749"/>
              <a:gd name="connsiteY1" fmla="*/ 7518 h 344324"/>
              <a:gd name="connsiteX2" fmla="*/ 602566 w 808749"/>
              <a:gd name="connsiteY2" fmla="*/ 337508 h 344324"/>
              <a:gd name="connsiteX3" fmla="*/ 1414 w 808749"/>
              <a:gd name="connsiteY3" fmla="*/ 344324 h 344324"/>
              <a:gd name="connsiteX4" fmla="*/ 9663 w 808749"/>
              <a:gd name="connsiteY4" fmla="*/ 0 h 344324"/>
              <a:gd name="connsiteX0" fmla="*/ 9663 w 808749"/>
              <a:gd name="connsiteY0" fmla="*/ 58922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58922 h 336806"/>
              <a:gd name="connsiteX0" fmla="*/ 9663 w 808749"/>
              <a:gd name="connsiteY0" fmla="*/ 7815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7815 h 336806"/>
              <a:gd name="connsiteX0" fmla="*/ 9663 w 808749"/>
              <a:gd name="connsiteY0" fmla="*/ 0 h 441427"/>
              <a:gd name="connsiteX1" fmla="*/ 808749 w 808749"/>
              <a:gd name="connsiteY1" fmla="*/ 104621 h 441427"/>
              <a:gd name="connsiteX2" fmla="*/ 602566 w 808749"/>
              <a:gd name="connsiteY2" fmla="*/ 434611 h 441427"/>
              <a:gd name="connsiteX3" fmla="*/ 1414 w 808749"/>
              <a:gd name="connsiteY3" fmla="*/ 441427 h 441427"/>
              <a:gd name="connsiteX4" fmla="*/ 9663 w 808749"/>
              <a:gd name="connsiteY4" fmla="*/ 0 h 441427"/>
              <a:gd name="connsiteX0" fmla="*/ 9663 w 808749"/>
              <a:gd name="connsiteY0" fmla="*/ 0 h 339212"/>
              <a:gd name="connsiteX1" fmla="*/ 808749 w 808749"/>
              <a:gd name="connsiteY1" fmla="*/ 2406 h 339212"/>
              <a:gd name="connsiteX2" fmla="*/ 602566 w 808749"/>
              <a:gd name="connsiteY2" fmla="*/ 332396 h 339212"/>
              <a:gd name="connsiteX3" fmla="*/ 1414 w 808749"/>
              <a:gd name="connsiteY3" fmla="*/ 339212 h 339212"/>
              <a:gd name="connsiteX4" fmla="*/ 9663 w 808749"/>
              <a:gd name="connsiteY4" fmla="*/ 0 h 339212"/>
              <a:gd name="connsiteX0" fmla="*/ 177306 w 807472"/>
              <a:gd name="connsiteY0" fmla="*/ 84476 h 336806"/>
              <a:gd name="connsiteX1" fmla="*/ 807472 w 807472"/>
              <a:gd name="connsiteY1" fmla="*/ 0 h 336806"/>
              <a:gd name="connsiteX2" fmla="*/ 601289 w 807472"/>
              <a:gd name="connsiteY2" fmla="*/ 329990 h 336806"/>
              <a:gd name="connsiteX3" fmla="*/ 137 w 807472"/>
              <a:gd name="connsiteY3" fmla="*/ 336806 h 336806"/>
              <a:gd name="connsiteX4" fmla="*/ 177306 w 807472"/>
              <a:gd name="connsiteY4" fmla="*/ 84476 h 336806"/>
              <a:gd name="connsiteX0" fmla="*/ 4669 w 809386"/>
              <a:gd name="connsiteY0" fmla="*/ 2704 h 336806"/>
              <a:gd name="connsiteX1" fmla="*/ 809386 w 809386"/>
              <a:gd name="connsiteY1" fmla="*/ 0 h 336806"/>
              <a:gd name="connsiteX2" fmla="*/ 603203 w 809386"/>
              <a:gd name="connsiteY2" fmla="*/ 329990 h 336806"/>
              <a:gd name="connsiteX3" fmla="*/ 2051 w 809386"/>
              <a:gd name="connsiteY3" fmla="*/ 336806 h 336806"/>
              <a:gd name="connsiteX4" fmla="*/ 4669 w 809386"/>
              <a:gd name="connsiteY4" fmla="*/ 2704 h 336806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66302 w 804717"/>
              <a:gd name="connsiteY3" fmla="*/ 224369 h 329990"/>
              <a:gd name="connsiteX4" fmla="*/ 0 w 804717"/>
              <a:gd name="connsiteY4" fmla="*/ 2704 h 329990"/>
              <a:gd name="connsiteX0" fmla="*/ 20383 w 825100"/>
              <a:gd name="connsiteY0" fmla="*/ 2704 h 329990"/>
              <a:gd name="connsiteX1" fmla="*/ 825100 w 825100"/>
              <a:gd name="connsiteY1" fmla="*/ 0 h 329990"/>
              <a:gd name="connsiteX2" fmla="*/ 618917 w 825100"/>
              <a:gd name="connsiteY2" fmla="*/ 329990 h 329990"/>
              <a:gd name="connsiteX3" fmla="*/ 872 w 825100"/>
              <a:gd name="connsiteY3" fmla="*/ 321474 h 329990"/>
              <a:gd name="connsiteX4" fmla="*/ 20383 w 825100"/>
              <a:gd name="connsiteY4" fmla="*/ 2704 h 329990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09878 w 804717"/>
              <a:gd name="connsiteY3" fmla="*/ 289445 h 329990"/>
              <a:gd name="connsiteX4" fmla="*/ 0 w 804717"/>
              <a:gd name="connsiteY4" fmla="*/ 2704 h 329990"/>
              <a:gd name="connsiteX0" fmla="*/ 267 w 804984"/>
              <a:gd name="connsiteY0" fmla="*/ 2704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4 h 329990"/>
              <a:gd name="connsiteX0" fmla="*/ 9204 w 802158"/>
              <a:gd name="connsiteY0" fmla="*/ 2704 h 329990"/>
              <a:gd name="connsiteX1" fmla="*/ 802158 w 802158"/>
              <a:gd name="connsiteY1" fmla="*/ 0 h 329990"/>
              <a:gd name="connsiteX2" fmla="*/ 595975 w 802158"/>
              <a:gd name="connsiteY2" fmla="*/ 329990 h 329990"/>
              <a:gd name="connsiteX3" fmla="*/ 1455 w 802158"/>
              <a:gd name="connsiteY3" fmla="*/ 326813 h 329990"/>
              <a:gd name="connsiteX4" fmla="*/ 9204 w 802158"/>
              <a:gd name="connsiteY4" fmla="*/ 2704 h 329990"/>
              <a:gd name="connsiteX0" fmla="*/ 6555 w 802450"/>
              <a:gd name="connsiteY0" fmla="*/ 35 h 329990"/>
              <a:gd name="connsiteX1" fmla="*/ 802450 w 802450"/>
              <a:gd name="connsiteY1" fmla="*/ 0 h 329990"/>
              <a:gd name="connsiteX2" fmla="*/ 596267 w 802450"/>
              <a:gd name="connsiteY2" fmla="*/ 329990 h 329990"/>
              <a:gd name="connsiteX3" fmla="*/ 1747 w 802450"/>
              <a:gd name="connsiteY3" fmla="*/ 326813 h 329990"/>
              <a:gd name="connsiteX4" fmla="*/ 6555 w 802450"/>
              <a:gd name="connsiteY4" fmla="*/ 35 h 329990"/>
              <a:gd name="connsiteX0" fmla="*/ 267 w 804984"/>
              <a:gd name="connsiteY0" fmla="*/ 2705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5 h 329990"/>
              <a:gd name="connsiteX0" fmla="*/ 613566 w 800744"/>
              <a:gd name="connsiteY0" fmla="*/ 0 h 412697"/>
              <a:gd name="connsiteX1" fmla="*/ 800744 w 800744"/>
              <a:gd name="connsiteY1" fmla="*/ 82707 h 412697"/>
              <a:gd name="connsiteX2" fmla="*/ 594561 w 800744"/>
              <a:gd name="connsiteY2" fmla="*/ 412697 h 412697"/>
              <a:gd name="connsiteX3" fmla="*/ 41 w 800744"/>
              <a:gd name="connsiteY3" fmla="*/ 409520 h 412697"/>
              <a:gd name="connsiteX4" fmla="*/ 613566 w 800744"/>
              <a:gd name="connsiteY4" fmla="*/ 0 h 412697"/>
              <a:gd name="connsiteX0" fmla="*/ 9202 w 802157"/>
              <a:gd name="connsiteY0" fmla="*/ 0 h 337962"/>
              <a:gd name="connsiteX1" fmla="*/ 802157 w 802157"/>
              <a:gd name="connsiteY1" fmla="*/ 7972 h 337962"/>
              <a:gd name="connsiteX2" fmla="*/ 595974 w 802157"/>
              <a:gd name="connsiteY2" fmla="*/ 337962 h 337962"/>
              <a:gd name="connsiteX3" fmla="*/ 1454 w 802157"/>
              <a:gd name="connsiteY3" fmla="*/ 334785 h 337962"/>
              <a:gd name="connsiteX4" fmla="*/ 9202 w 802157"/>
              <a:gd name="connsiteY4" fmla="*/ 0 h 337962"/>
              <a:gd name="connsiteX0" fmla="*/ 79962 w 800989"/>
              <a:gd name="connsiteY0" fmla="*/ 91166 h 329990"/>
              <a:gd name="connsiteX1" fmla="*/ 800989 w 800989"/>
              <a:gd name="connsiteY1" fmla="*/ 0 h 329990"/>
              <a:gd name="connsiteX2" fmla="*/ 594806 w 800989"/>
              <a:gd name="connsiteY2" fmla="*/ 329990 h 329990"/>
              <a:gd name="connsiteX3" fmla="*/ 286 w 800989"/>
              <a:gd name="connsiteY3" fmla="*/ 326813 h 329990"/>
              <a:gd name="connsiteX4" fmla="*/ 79962 w 800989"/>
              <a:gd name="connsiteY4" fmla="*/ 91166 h 329990"/>
              <a:gd name="connsiteX0" fmla="*/ 1 w 806276"/>
              <a:gd name="connsiteY0" fmla="*/ 0 h 333126"/>
              <a:gd name="connsiteX1" fmla="*/ 806276 w 806276"/>
              <a:gd name="connsiteY1" fmla="*/ 3136 h 333126"/>
              <a:gd name="connsiteX2" fmla="*/ 600093 w 806276"/>
              <a:gd name="connsiteY2" fmla="*/ 333126 h 333126"/>
              <a:gd name="connsiteX3" fmla="*/ 5573 w 806276"/>
              <a:gd name="connsiteY3" fmla="*/ 329949 h 333126"/>
              <a:gd name="connsiteX4" fmla="*/ 1 w 806276"/>
              <a:gd name="connsiteY4" fmla="*/ 0 h 333126"/>
              <a:gd name="connsiteX0" fmla="*/ 103877 w 800928"/>
              <a:gd name="connsiteY0" fmla="*/ 0 h 395993"/>
              <a:gd name="connsiteX1" fmla="*/ 800928 w 800928"/>
              <a:gd name="connsiteY1" fmla="*/ 66003 h 395993"/>
              <a:gd name="connsiteX2" fmla="*/ 594745 w 800928"/>
              <a:gd name="connsiteY2" fmla="*/ 395993 h 395993"/>
              <a:gd name="connsiteX3" fmla="*/ 225 w 800928"/>
              <a:gd name="connsiteY3" fmla="*/ 392816 h 395993"/>
              <a:gd name="connsiteX4" fmla="*/ 103877 w 800928"/>
              <a:gd name="connsiteY4" fmla="*/ 0 h 395993"/>
              <a:gd name="connsiteX0" fmla="*/ 1 w 806276"/>
              <a:gd name="connsiteY0" fmla="*/ 1700 h 329990"/>
              <a:gd name="connsiteX1" fmla="*/ 806276 w 806276"/>
              <a:gd name="connsiteY1" fmla="*/ 0 h 329990"/>
              <a:gd name="connsiteX2" fmla="*/ 600093 w 806276"/>
              <a:gd name="connsiteY2" fmla="*/ 329990 h 329990"/>
              <a:gd name="connsiteX3" fmla="*/ 5573 w 806276"/>
              <a:gd name="connsiteY3" fmla="*/ 326813 h 329990"/>
              <a:gd name="connsiteX4" fmla="*/ 1 w 806276"/>
              <a:gd name="connsiteY4" fmla="*/ 1700 h 329990"/>
              <a:gd name="connsiteX0" fmla="*/ 2292 w 803406"/>
              <a:gd name="connsiteY0" fmla="*/ 1700 h 329990"/>
              <a:gd name="connsiteX1" fmla="*/ 803406 w 803406"/>
              <a:gd name="connsiteY1" fmla="*/ 0 h 329990"/>
              <a:gd name="connsiteX2" fmla="*/ 597223 w 803406"/>
              <a:gd name="connsiteY2" fmla="*/ 329990 h 329990"/>
              <a:gd name="connsiteX3" fmla="*/ 2703 w 803406"/>
              <a:gd name="connsiteY3" fmla="*/ 326813 h 329990"/>
              <a:gd name="connsiteX4" fmla="*/ 2292 w 803406"/>
              <a:gd name="connsiteY4" fmla="*/ 1700 h 329990"/>
              <a:gd name="connsiteX0" fmla="*/ 0 w 801114"/>
              <a:gd name="connsiteY0" fmla="*/ 1700 h 329990"/>
              <a:gd name="connsiteX1" fmla="*/ 801114 w 801114"/>
              <a:gd name="connsiteY1" fmla="*/ 0 h 329990"/>
              <a:gd name="connsiteX2" fmla="*/ 594931 w 801114"/>
              <a:gd name="connsiteY2" fmla="*/ 329990 h 329990"/>
              <a:gd name="connsiteX3" fmla="*/ 77834 w 801114"/>
              <a:gd name="connsiteY3" fmla="*/ 270594 h 329990"/>
              <a:gd name="connsiteX4" fmla="*/ 0 w 801114"/>
              <a:gd name="connsiteY4" fmla="*/ 1700 h 329990"/>
              <a:gd name="connsiteX0" fmla="*/ 690 w 801804"/>
              <a:gd name="connsiteY0" fmla="*/ 1700 h 329990"/>
              <a:gd name="connsiteX1" fmla="*/ 801804 w 801804"/>
              <a:gd name="connsiteY1" fmla="*/ 0 h 329990"/>
              <a:gd name="connsiteX2" fmla="*/ 595621 w 801804"/>
              <a:gd name="connsiteY2" fmla="*/ 329990 h 329990"/>
              <a:gd name="connsiteX3" fmla="*/ 3682 w 801804"/>
              <a:gd name="connsiteY3" fmla="*/ 322127 h 329990"/>
              <a:gd name="connsiteX4" fmla="*/ 690 w 801804"/>
              <a:gd name="connsiteY4" fmla="*/ 1700 h 329990"/>
              <a:gd name="connsiteX0" fmla="*/ 4296 w 805410"/>
              <a:gd name="connsiteY0" fmla="*/ 1700 h 329990"/>
              <a:gd name="connsiteX1" fmla="*/ 805410 w 805410"/>
              <a:gd name="connsiteY1" fmla="*/ 0 h 329990"/>
              <a:gd name="connsiteX2" fmla="*/ 599227 w 805410"/>
              <a:gd name="connsiteY2" fmla="*/ 329990 h 329990"/>
              <a:gd name="connsiteX3" fmla="*/ 2127 w 805410"/>
              <a:gd name="connsiteY3" fmla="*/ 326813 h 329990"/>
              <a:gd name="connsiteX4" fmla="*/ 4296 w 805410"/>
              <a:gd name="connsiteY4" fmla="*/ 1700 h 32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0" h="329990" extrusionOk="0">
                <a:moveTo>
                  <a:pt x="4296" y="1700"/>
                </a:moveTo>
                <a:lnTo>
                  <a:pt x="805410" y="0"/>
                </a:lnTo>
                <a:lnTo>
                  <a:pt x="599227" y="329990"/>
                </a:lnTo>
                <a:lnTo>
                  <a:pt x="2127" y="326813"/>
                </a:lnTo>
                <a:cubicBezTo>
                  <a:pt x="-3703" y="100781"/>
                  <a:pt x="4296" y="70231"/>
                  <a:pt x="4296" y="170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206A75"/>
                </a:solidFill>
                <a:latin typeface="Open Sans"/>
                <a:ea typeface="Open Sans"/>
                <a:cs typeface="Open Sans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AutoShape 8" descr="https://imcpd.ru/wp-content/uploads/2021/11/images-002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8" t="21575" r="25098" b="57408"/>
          <a:stretch/>
        </p:blipFill>
        <p:spPr bwMode="auto">
          <a:xfrm>
            <a:off x="229690" y="2085682"/>
            <a:ext cx="6802481" cy="144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29690" y="1556792"/>
            <a:ext cx="7424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ПОСЕЩЕНИЕ САЙТА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– около 6 500 000 </a:t>
            </a:r>
          </a:p>
        </p:txBody>
      </p:sp>
      <p:pic>
        <p:nvPicPr>
          <p:cNvPr id="7172" name="Picture 4" descr="https://borovsk.org/wp-content/uploads/2020/06/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504" y="4392156"/>
            <a:ext cx="2430516" cy="202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229690" y="3578769"/>
            <a:ext cx="7424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КОНСУЛЬТАЦИОННОЕ СОПРОВОЖДЕНИЕ </a:t>
            </a: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ЭКСПЕРТНО-ПРОФЕССИОНАЛЬНОГО СООБЩЕСТВА 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81A0741-F730-429F-B3D7-7D77794FD6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59" t="18155" r="19908" b="38823"/>
          <a:stretch/>
        </p:blipFill>
        <p:spPr>
          <a:xfrm>
            <a:off x="7208629" y="1684305"/>
            <a:ext cx="4758510" cy="247648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90733" y="476672"/>
            <a:ext cx="9763999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ЭКСПЕРТНОЕ НАСТАВНИЧЕСТВО – </a:t>
            </a:r>
          </a:p>
          <a:p>
            <a:r>
              <a:rPr lang="ru-RU" sz="20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«ЭКСПЕРТНО-ПРОФЕССИОНАЛЬНОЕ СООБЩЕСТВО»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F0C963B-CDDB-43A9-A431-5A4D5871BD0E}"/>
              </a:ext>
            </a:extLst>
          </p:cNvPr>
          <p:cNvGrpSpPr/>
          <p:nvPr/>
        </p:nvGrpSpPr>
        <p:grpSpPr>
          <a:xfrm>
            <a:off x="290733" y="4179775"/>
            <a:ext cx="7173561" cy="1959349"/>
            <a:chOff x="97449" y="4931026"/>
            <a:chExt cx="7266442" cy="1903212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C4E735E-04C2-43A4-90B4-79E2637438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518" t="22384" r="74819" b="25761"/>
            <a:stretch/>
          </p:blipFill>
          <p:spPr>
            <a:xfrm>
              <a:off x="6282064" y="4940489"/>
              <a:ext cx="1081827" cy="1893749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A99E329-0419-47B4-AF5E-68172F9B8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861" t="22384" r="59111" b="25761"/>
            <a:stretch/>
          </p:blipFill>
          <p:spPr>
            <a:xfrm>
              <a:off x="97449" y="4999140"/>
              <a:ext cx="939737" cy="182397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3B0188D3-BE79-4C28-8FEA-69A365F54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508" t="32661" r="58212" b="14897"/>
            <a:stretch/>
          </p:blipFill>
          <p:spPr>
            <a:xfrm>
              <a:off x="3111575" y="4957002"/>
              <a:ext cx="2050470" cy="1823969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8166B1C-E1D0-4601-9A87-5FD4BD837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1772" t="32660" r="42066" b="12264"/>
            <a:stretch/>
          </p:blipFill>
          <p:spPr>
            <a:xfrm>
              <a:off x="5207531" y="4931026"/>
              <a:ext cx="1007171" cy="1866679"/>
            </a:xfrm>
            <a:prstGeom prst="rect">
              <a:avLst/>
            </a:prstGeom>
          </p:spPr>
        </p:pic>
      </p:grpSp>
      <p:pic>
        <p:nvPicPr>
          <p:cNvPr id="1026" name="Picture 2" descr="Масалимова Альфия Рафисовна">
            <a:extLst>
              <a:ext uri="{FF2B5EF4-FFF2-40B4-BE49-F238E27FC236}">
                <a16:creationId xmlns:a16="http://schemas.microsoft.com/office/drawing/2014/main" id="{50EA9BCA-FC32-4ED1-90C9-F5F47E9B9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745" y="4278344"/>
            <a:ext cx="966926" cy="133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DE300D3-EDF8-47B3-96A4-0F5504319660}"/>
              </a:ext>
            </a:extLst>
          </p:cNvPr>
          <p:cNvSpPr/>
          <p:nvPr/>
        </p:nvSpPr>
        <p:spPr>
          <a:xfrm>
            <a:off x="2313250" y="5641721"/>
            <a:ext cx="785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anose="02020603050405020304" pitchFamily="18" charset="0"/>
              </a:rPr>
              <a:t>Масалимова </a:t>
            </a:r>
          </a:p>
          <a:p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anose="02020603050405020304" pitchFamily="18" charset="0"/>
              </a:rPr>
              <a:t>Альфия </a:t>
            </a:r>
          </a:p>
          <a:p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anose="02020603050405020304" pitchFamily="18" charset="0"/>
              </a:rPr>
              <a:t>Рафисовна</a:t>
            </a:r>
          </a:p>
        </p:txBody>
      </p:sp>
      <p:pic>
        <p:nvPicPr>
          <p:cNvPr id="1028" name="Picture 4" descr="https://psy.su/mod_files/reg_1/img_imgtop_reg_1_83962.jpg?1509475489">
            <a:extLst>
              <a:ext uri="{FF2B5EF4-FFF2-40B4-BE49-F238E27FC236}">
                <a16:creationId xmlns:a16="http://schemas.microsoft.com/office/drawing/2014/main" id="{6D2CC572-F5EE-44FB-81CE-352582DE3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901" y="4283339"/>
            <a:ext cx="977497" cy="133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2D9EC0D-4128-43FB-84BC-BD46FB0BE939}"/>
              </a:ext>
            </a:extLst>
          </p:cNvPr>
          <p:cNvSpPr/>
          <p:nvPr/>
        </p:nvSpPr>
        <p:spPr>
          <a:xfrm>
            <a:off x="1173320" y="5634978"/>
            <a:ext cx="89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anose="02020603050405020304" pitchFamily="18" charset="0"/>
              </a:rPr>
              <a:t>Мухаметзянова</a:t>
            </a:r>
          </a:p>
          <a:p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anose="02020603050405020304" pitchFamily="18" charset="0"/>
              </a:rPr>
              <a:t> Фарида </a:t>
            </a:r>
          </a:p>
          <a:p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anose="02020603050405020304" pitchFamily="18" charset="0"/>
              </a:rPr>
              <a:t>Шамилевна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C5F6F49-9B7A-42AF-B5BF-A719DB5E0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4118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DB2AB0A-87EB-42CC-ACC5-1B0D89985FCC}"/>
              </a:ext>
            </a:extLst>
          </p:cNvPr>
          <p:cNvSpPr/>
          <p:nvPr/>
        </p:nvSpPr>
        <p:spPr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63369" y="480685"/>
            <a:ext cx="9763999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НАУЧНО-МЕТОДИЧЕСКОЕ СОПРОВОЖДЕНИЕ </a:t>
            </a:r>
          </a:p>
          <a:p>
            <a:r>
              <a:rPr lang="ru-RU" sz="20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НАСТАВНИЧЕСКОЙ ДЕЯТЕЛЬНОСТИ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AFC4DE5-831D-44FD-B9CC-18159C9EA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5" name="Прямоугольник 3">
            <a:extLst>
              <a:ext uri="{FF2B5EF4-FFF2-40B4-BE49-F238E27FC236}">
                <a16:creationId xmlns:a16="http://schemas.microsoft.com/office/drawing/2014/main" id="{C6F6FDDB-194D-4340-B38F-E7F90D09A6E3}"/>
              </a:ext>
            </a:extLst>
          </p:cNvPr>
          <p:cNvSpPr/>
          <p:nvPr/>
        </p:nvSpPr>
        <p:spPr>
          <a:xfrm flipH="1" flipV="1">
            <a:off x="2763745" y="6529840"/>
            <a:ext cx="9432033" cy="336258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670288 w 8326240"/>
              <a:gd name="connsiteY0" fmla="*/ 101502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70288 w 8326240"/>
              <a:gd name="connsiteY4" fmla="*/ 101502 h 333399"/>
              <a:gd name="connsiteX0" fmla="*/ 664509 w 8326240"/>
              <a:gd name="connsiteY0" fmla="*/ 7094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64509 w 8326240"/>
              <a:gd name="connsiteY4" fmla="*/ 7094 h 333399"/>
              <a:gd name="connsiteX0" fmla="*/ 4856 w 7666587"/>
              <a:gd name="connsiteY0" fmla="*/ 7094 h 330776"/>
              <a:gd name="connsiteX1" fmla="*/ 7666587 w 7666587"/>
              <a:gd name="connsiteY1" fmla="*/ 0 h 330776"/>
              <a:gd name="connsiteX2" fmla="*/ 7460404 w 7666587"/>
              <a:gd name="connsiteY2" fmla="*/ 329990 h 330776"/>
              <a:gd name="connsiteX3" fmla="*/ 2017 w 7666587"/>
              <a:gd name="connsiteY3" fmla="*/ 330776 h 330776"/>
              <a:gd name="connsiteX4" fmla="*/ 4856 w 7666587"/>
              <a:gd name="connsiteY4" fmla="*/ 7094 h 330776"/>
              <a:gd name="connsiteX0" fmla="*/ 179218 w 7664706"/>
              <a:gd name="connsiteY0" fmla="*/ 164441 h 330776"/>
              <a:gd name="connsiteX1" fmla="*/ 7664706 w 7664706"/>
              <a:gd name="connsiteY1" fmla="*/ 0 h 330776"/>
              <a:gd name="connsiteX2" fmla="*/ 7458523 w 7664706"/>
              <a:gd name="connsiteY2" fmla="*/ 329990 h 330776"/>
              <a:gd name="connsiteX3" fmla="*/ 136 w 7664706"/>
              <a:gd name="connsiteY3" fmla="*/ 330776 h 330776"/>
              <a:gd name="connsiteX4" fmla="*/ 179218 w 7664706"/>
              <a:gd name="connsiteY4" fmla="*/ 164441 h 330776"/>
              <a:gd name="connsiteX0" fmla="*/ 4855 w 7666585"/>
              <a:gd name="connsiteY0" fmla="*/ 7094 h 330776"/>
              <a:gd name="connsiteX1" fmla="*/ 7666585 w 7666585"/>
              <a:gd name="connsiteY1" fmla="*/ 0 h 330776"/>
              <a:gd name="connsiteX2" fmla="*/ 7460402 w 7666585"/>
              <a:gd name="connsiteY2" fmla="*/ 329990 h 330776"/>
              <a:gd name="connsiteX3" fmla="*/ 2015 w 7666585"/>
              <a:gd name="connsiteY3" fmla="*/ 330776 h 330776"/>
              <a:gd name="connsiteX4" fmla="*/ 4855 w 7666585"/>
              <a:gd name="connsiteY4" fmla="*/ 7094 h 330776"/>
              <a:gd name="connsiteX0" fmla="*/ 2555 w 7667173"/>
              <a:gd name="connsiteY0" fmla="*/ 9717 h 330776"/>
              <a:gd name="connsiteX1" fmla="*/ 7667173 w 7667173"/>
              <a:gd name="connsiteY1" fmla="*/ 0 h 330776"/>
              <a:gd name="connsiteX2" fmla="*/ 7460990 w 7667173"/>
              <a:gd name="connsiteY2" fmla="*/ 329990 h 330776"/>
              <a:gd name="connsiteX3" fmla="*/ 2603 w 7667173"/>
              <a:gd name="connsiteY3" fmla="*/ 330776 h 330776"/>
              <a:gd name="connsiteX4" fmla="*/ 2555 w 7667173"/>
              <a:gd name="connsiteY4" fmla="*/ 9717 h 330776"/>
              <a:gd name="connsiteX0" fmla="*/ 173447 w 7664710"/>
              <a:gd name="connsiteY0" fmla="*/ 119859 h 330776"/>
              <a:gd name="connsiteX1" fmla="*/ 7664710 w 7664710"/>
              <a:gd name="connsiteY1" fmla="*/ 0 h 330776"/>
              <a:gd name="connsiteX2" fmla="*/ 7458527 w 7664710"/>
              <a:gd name="connsiteY2" fmla="*/ 329990 h 330776"/>
              <a:gd name="connsiteX3" fmla="*/ 140 w 7664710"/>
              <a:gd name="connsiteY3" fmla="*/ 330776 h 330776"/>
              <a:gd name="connsiteX4" fmla="*/ 173447 w 7664710"/>
              <a:gd name="connsiteY4" fmla="*/ 119859 h 330776"/>
              <a:gd name="connsiteX0" fmla="*/ 4858 w 7666585"/>
              <a:gd name="connsiteY0" fmla="*/ 0 h 331549"/>
              <a:gd name="connsiteX1" fmla="*/ 7666585 w 7666585"/>
              <a:gd name="connsiteY1" fmla="*/ 773 h 331549"/>
              <a:gd name="connsiteX2" fmla="*/ 7460402 w 7666585"/>
              <a:gd name="connsiteY2" fmla="*/ 330763 h 331549"/>
              <a:gd name="connsiteX3" fmla="*/ 2015 w 7666585"/>
              <a:gd name="connsiteY3" fmla="*/ 331549 h 331549"/>
              <a:gd name="connsiteX4" fmla="*/ 4858 w 7666585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68439 h 399988"/>
              <a:gd name="connsiteX1" fmla="*/ 7664570 w 7664570"/>
              <a:gd name="connsiteY1" fmla="*/ 69212 h 399988"/>
              <a:gd name="connsiteX2" fmla="*/ 7458387 w 7664570"/>
              <a:gd name="connsiteY2" fmla="*/ 399202 h 399988"/>
              <a:gd name="connsiteX3" fmla="*/ 0 w 7664570"/>
              <a:gd name="connsiteY3" fmla="*/ 399988 h 399988"/>
              <a:gd name="connsiteX4" fmla="*/ 2843 w 7664570"/>
              <a:gd name="connsiteY4" fmla="*/ 68439 h 399988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101076 w 7664570"/>
              <a:gd name="connsiteY0" fmla="*/ 77899 h 330776"/>
              <a:gd name="connsiteX1" fmla="*/ 7664570 w 7664570"/>
              <a:gd name="connsiteY1" fmla="*/ 0 h 330776"/>
              <a:gd name="connsiteX2" fmla="*/ 7458387 w 7664570"/>
              <a:gd name="connsiteY2" fmla="*/ 329990 h 330776"/>
              <a:gd name="connsiteX3" fmla="*/ 0 w 7664570"/>
              <a:gd name="connsiteY3" fmla="*/ 330776 h 330776"/>
              <a:gd name="connsiteX4" fmla="*/ 101076 w 7664570"/>
              <a:gd name="connsiteY4" fmla="*/ 77899 h 330776"/>
              <a:gd name="connsiteX0" fmla="*/ 2034 w 7666651"/>
              <a:gd name="connsiteY0" fmla="*/ 4471 h 330776"/>
              <a:gd name="connsiteX1" fmla="*/ 7666651 w 7666651"/>
              <a:gd name="connsiteY1" fmla="*/ 0 h 330776"/>
              <a:gd name="connsiteX2" fmla="*/ 7460468 w 7666651"/>
              <a:gd name="connsiteY2" fmla="*/ 329990 h 330776"/>
              <a:gd name="connsiteX3" fmla="*/ 2081 w 7666651"/>
              <a:gd name="connsiteY3" fmla="*/ 330776 h 330776"/>
              <a:gd name="connsiteX4" fmla="*/ 2034 w 7666651"/>
              <a:gd name="connsiteY4" fmla="*/ 4471 h 33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651" h="330776">
                <a:moveTo>
                  <a:pt x="2034" y="4471"/>
                </a:moveTo>
                <a:lnTo>
                  <a:pt x="7666651" y="0"/>
                </a:lnTo>
                <a:lnTo>
                  <a:pt x="7460468" y="329990"/>
                </a:lnTo>
                <a:lnTo>
                  <a:pt x="2081" y="330776"/>
                </a:lnTo>
                <a:cubicBezTo>
                  <a:pt x="4919" y="162438"/>
                  <a:pt x="-3745" y="52023"/>
                  <a:pt x="2034" y="4471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3">
            <a:extLst>
              <a:ext uri="{FF2B5EF4-FFF2-40B4-BE49-F238E27FC236}">
                <a16:creationId xmlns:a16="http://schemas.microsoft.com/office/drawing/2014/main" id="{DDDB21C2-2F58-4ABE-BBC0-776B202ED99A}"/>
              </a:ext>
            </a:extLst>
          </p:cNvPr>
          <p:cNvSpPr/>
          <p:nvPr/>
        </p:nvSpPr>
        <p:spPr>
          <a:xfrm flipH="1" flipV="1">
            <a:off x="11471162" y="359476"/>
            <a:ext cx="724615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39BDFF64-1BD3-4759-B3CF-0B4663E08CA9}"/>
              </a:ext>
            </a:extLst>
          </p:cNvPr>
          <p:cNvSpPr/>
          <p:nvPr/>
        </p:nvSpPr>
        <p:spPr>
          <a:xfrm>
            <a:off x="-5951" y="6527175"/>
            <a:ext cx="990869" cy="33545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7560904 w 8326206"/>
              <a:gd name="connsiteY0" fmla="*/ 0 h 340918"/>
              <a:gd name="connsiteX1" fmla="*/ 8326206 w 8326206"/>
              <a:gd name="connsiteY1" fmla="*/ 7519 h 340918"/>
              <a:gd name="connsiteX2" fmla="*/ 8120023 w 8326206"/>
              <a:gd name="connsiteY2" fmla="*/ 337509 h 340918"/>
              <a:gd name="connsiteX3" fmla="*/ 4 w 8326206"/>
              <a:gd name="connsiteY3" fmla="*/ 340918 h 340918"/>
              <a:gd name="connsiteX4" fmla="*/ 7560904 w 8326206"/>
              <a:gd name="connsiteY4" fmla="*/ 0 h 340918"/>
              <a:gd name="connsiteX0" fmla="*/ 211070 w 976372"/>
              <a:gd name="connsiteY0" fmla="*/ 0 h 359657"/>
              <a:gd name="connsiteX1" fmla="*/ 976372 w 976372"/>
              <a:gd name="connsiteY1" fmla="*/ 7519 h 359657"/>
              <a:gd name="connsiteX2" fmla="*/ 770189 w 976372"/>
              <a:gd name="connsiteY2" fmla="*/ 337509 h 359657"/>
              <a:gd name="connsiteX3" fmla="*/ 116 w 976372"/>
              <a:gd name="connsiteY3" fmla="*/ 359657 h 359657"/>
              <a:gd name="connsiteX4" fmla="*/ 211070 w 976372"/>
              <a:gd name="connsiteY4" fmla="*/ 0 h 359657"/>
              <a:gd name="connsiteX0" fmla="*/ 0 w 765302"/>
              <a:gd name="connsiteY0" fmla="*/ 0 h 337509"/>
              <a:gd name="connsiteX1" fmla="*/ 765302 w 765302"/>
              <a:gd name="connsiteY1" fmla="*/ 7519 h 337509"/>
              <a:gd name="connsiteX2" fmla="*/ 559119 w 765302"/>
              <a:gd name="connsiteY2" fmla="*/ 337509 h 337509"/>
              <a:gd name="connsiteX3" fmla="*/ 81842 w 765302"/>
              <a:gd name="connsiteY3" fmla="*/ 277885 h 337509"/>
              <a:gd name="connsiteX4" fmla="*/ 0 w 765302"/>
              <a:gd name="connsiteY4" fmla="*/ 0 h 337509"/>
              <a:gd name="connsiteX0" fmla="*/ 42525 w 807827"/>
              <a:gd name="connsiteY0" fmla="*/ 0 h 344325"/>
              <a:gd name="connsiteX1" fmla="*/ 807827 w 807827"/>
              <a:gd name="connsiteY1" fmla="*/ 7519 h 344325"/>
              <a:gd name="connsiteX2" fmla="*/ 601644 w 807827"/>
              <a:gd name="connsiteY2" fmla="*/ 337509 h 344325"/>
              <a:gd name="connsiteX3" fmla="*/ 492 w 807827"/>
              <a:gd name="connsiteY3" fmla="*/ 344325 h 344325"/>
              <a:gd name="connsiteX4" fmla="*/ 42525 w 807827"/>
              <a:gd name="connsiteY4" fmla="*/ 0 h 344325"/>
              <a:gd name="connsiteX0" fmla="*/ 14958 w 808413"/>
              <a:gd name="connsiteY0" fmla="*/ 7814 h 336806"/>
              <a:gd name="connsiteX1" fmla="*/ 808413 w 808413"/>
              <a:gd name="connsiteY1" fmla="*/ 0 h 336806"/>
              <a:gd name="connsiteX2" fmla="*/ 602230 w 808413"/>
              <a:gd name="connsiteY2" fmla="*/ 329990 h 336806"/>
              <a:gd name="connsiteX3" fmla="*/ 1078 w 808413"/>
              <a:gd name="connsiteY3" fmla="*/ 336806 h 336806"/>
              <a:gd name="connsiteX4" fmla="*/ 14958 w 808413"/>
              <a:gd name="connsiteY4" fmla="*/ 7814 h 336806"/>
              <a:gd name="connsiteX0" fmla="*/ 638927 w 807375"/>
              <a:gd name="connsiteY0" fmla="*/ 0 h 666301"/>
              <a:gd name="connsiteX1" fmla="*/ 807375 w 807375"/>
              <a:gd name="connsiteY1" fmla="*/ 329495 h 666301"/>
              <a:gd name="connsiteX2" fmla="*/ 601192 w 807375"/>
              <a:gd name="connsiteY2" fmla="*/ 659485 h 666301"/>
              <a:gd name="connsiteX3" fmla="*/ 40 w 807375"/>
              <a:gd name="connsiteY3" fmla="*/ 666301 h 666301"/>
              <a:gd name="connsiteX4" fmla="*/ 638927 w 807375"/>
              <a:gd name="connsiteY4" fmla="*/ 0 h 666301"/>
              <a:gd name="connsiteX0" fmla="*/ 9663 w 808749"/>
              <a:gd name="connsiteY0" fmla="*/ 0 h 344324"/>
              <a:gd name="connsiteX1" fmla="*/ 808749 w 808749"/>
              <a:gd name="connsiteY1" fmla="*/ 7518 h 344324"/>
              <a:gd name="connsiteX2" fmla="*/ 602566 w 808749"/>
              <a:gd name="connsiteY2" fmla="*/ 337508 h 344324"/>
              <a:gd name="connsiteX3" fmla="*/ 1414 w 808749"/>
              <a:gd name="connsiteY3" fmla="*/ 344324 h 344324"/>
              <a:gd name="connsiteX4" fmla="*/ 9663 w 808749"/>
              <a:gd name="connsiteY4" fmla="*/ 0 h 344324"/>
              <a:gd name="connsiteX0" fmla="*/ 9663 w 808749"/>
              <a:gd name="connsiteY0" fmla="*/ 58922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58922 h 336806"/>
              <a:gd name="connsiteX0" fmla="*/ 9663 w 808749"/>
              <a:gd name="connsiteY0" fmla="*/ 7815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7815 h 336806"/>
              <a:gd name="connsiteX0" fmla="*/ 9663 w 808749"/>
              <a:gd name="connsiteY0" fmla="*/ 0 h 441427"/>
              <a:gd name="connsiteX1" fmla="*/ 808749 w 808749"/>
              <a:gd name="connsiteY1" fmla="*/ 104621 h 441427"/>
              <a:gd name="connsiteX2" fmla="*/ 602566 w 808749"/>
              <a:gd name="connsiteY2" fmla="*/ 434611 h 441427"/>
              <a:gd name="connsiteX3" fmla="*/ 1414 w 808749"/>
              <a:gd name="connsiteY3" fmla="*/ 441427 h 441427"/>
              <a:gd name="connsiteX4" fmla="*/ 9663 w 808749"/>
              <a:gd name="connsiteY4" fmla="*/ 0 h 441427"/>
              <a:gd name="connsiteX0" fmla="*/ 9663 w 808749"/>
              <a:gd name="connsiteY0" fmla="*/ 0 h 339212"/>
              <a:gd name="connsiteX1" fmla="*/ 808749 w 808749"/>
              <a:gd name="connsiteY1" fmla="*/ 2406 h 339212"/>
              <a:gd name="connsiteX2" fmla="*/ 602566 w 808749"/>
              <a:gd name="connsiteY2" fmla="*/ 332396 h 339212"/>
              <a:gd name="connsiteX3" fmla="*/ 1414 w 808749"/>
              <a:gd name="connsiteY3" fmla="*/ 339212 h 339212"/>
              <a:gd name="connsiteX4" fmla="*/ 9663 w 808749"/>
              <a:gd name="connsiteY4" fmla="*/ 0 h 339212"/>
              <a:gd name="connsiteX0" fmla="*/ 177306 w 807472"/>
              <a:gd name="connsiteY0" fmla="*/ 84476 h 336806"/>
              <a:gd name="connsiteX1" fmla="*/ 807472 w 807472"/>
              <a:gd name="connsiteY1" fmla="*/ 0 h 336806"/>
              <a:gd name="connsiteX2" fmla="*/ 601289 w 807472"/>
              <a:gd name="connsiteY2" fmla="*/ 329990 h 336806"/>
              <a:gd name="connsiteX3" fmla="*/ 137 w 807472"/>
              <a:gd name="connsiteY3" fmla="*/ 336806 h 336806"/>
              <a:gd name="connsiteX4" fmla="*/ 177306 w 807472"/>
              <a:gd name="connsiteY4" fmla="*/ 84476 h 336806"/>
              <a:gd name="connsiteX0" fmla="*/ 4669 w 809386"/>
              <a:gd name="connsiteY0" fmla="*/ 2704 h 336806"/>
              <a:gd name="connsiteX1" fmla="*/ 809386 w 809386"/>
              <a:gd name="connsiteY1" fmla="*/ 0 h 336806"/>
              <a:gd name="connsiteX2" fmla="*/ 603203 w 809386"/>
              <a:gd name="connsiteY2" fmla="*/ 329990 h 336806"/>
              <a:gd name="connsiteX3" fmla="*/ 2051 w 809386"/>
              <a:gd name="connsiteY3" fmla="*/ 336806 h 336806"/>
              <a:gd name="connsiteX4" fmla="*/ 4669 w 809386"/>
              <a:gd name="connsiteY4" fmla="*/ 2704 h 336806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66302 w 804717"/>
              <a:gd name="connsiteY3" fmla="*/ 224369 h 329990"/>
              <a:gd name="connsiteX4" fmla="*/ 0 w 804717"/>
              <a:gd name="connsiteY4" fmla="*/ 2704 h 329990"/>
              <a:gd name="connsiteX0" fmla="*/ 20383 w 825100"/>
              <a:gd name="connsiteY0" fmla="*/ 2704 h 329990"/>
              <a:gd name="connsiteX1" fmla="*/ 825100 w 825100"/>
              <a:gd name="connsiteY1" fmla="*/ 0 h 329990"/>
              <a:gd name="connsiteX2" fmla="*/ 618917 w 825100"/>
              <a:gd name="connsiteY2" fmla="*/ 329990 h 329990"/>
              <a:gd name="connsiteX3" fmla="*/ 872 w 825100"/>
              <a:gd name="connsiteY3" fmla="*/ 321474 h 329990"/>
              <a:gd name="connsiteX4" fmla="*/ 20383 w 825100"/>
              <a:gd name="connsiteY4" fmla="*/ 2704 h 329990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09878 w 804717"/>
              <a:gd name="connsiteY3" fmla="*/ 289445 h 329990"/>
              <a:gd name="connsiteX4" fmla="*/ 0 w 804717"/>
              <a:gd name="connsiteY4" fmla="*/ 2704 h 329990"/>
              <a:gd name="connsiteX0" fmla="*/ 267 w 804984"/>
              <a:gd name="connsiteY0" fmla="*/ 2704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4 h 329990"/>
              <a:gd name="connsiteX0" fmla="*/ 9204 w 802158"/>
              <a:gd name="connsiteY0" fmla="*/ 2704 h 329990"/>
              <a:gd name="connsiteX1" fmla="*/ 802158 w 802158"/>
              <a:gd name="connsiteY1" fmla="*/ 0 h 329990"/>
              <a:gd name="connsiteX2" fmla="*/ 595975 w 802158"/>
              <a:gd name="connsiteY2" fmla="*/ 329990 h 329990"/>
              <a:gd name="connsiteX3" fmla="*/ 1455 w 802158"/>
              <a:gd name="connsiteY3" fmla="*/ 326813 h 329990"/>
              <a:gd name="connsiteX4" fmla="*/ 9204 w 802158"/>
              <a:gd name="connsiteY4" fmla="*/ 2704 h 329990"/>
              <a:gd name="connsiteX0" fmla="*/ 6555 w 802450"/>
              <a:gd name="connsiteY0" fmla="*/ 35 h 329990"/>
              <a:gd name="connsiteX1" fmla="*/ 802450 w 802450"/>
              <a:gd name="connsiteY1" fmla="*/ 0 h 329990"/>
              <a:gd name="connsiteX2" fmla="*/ 596267 w 802450"/>
              <a:gd name="connsiteY2" fmla="*/ 329990 h 329990"/>
              <a:gd name="connsiteX3" fmla="*/ 1747 w 802450"/>
              <a:gd name="connsiteY3" fmla="*/ 326813 h 329990"/>
              <a:gd name="connsiteX4" fmla="*/ 6555 w 802450"/>
              <a:gd name="connsiteY4" fmla="*/ 35 h 329990"/>
              <a:gd name="connsiteX0" fmla="*/ 267 w 804984"/>
              <a:gd name="connsiteY0" fmla="*/ 2705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5 h 329990"/>
              <a:gd name="connsiteX0" fmla="*/ 613566 w 800744"/>
              <a:gd name="connsiteY0" fmla="*/ 0 h 412697"/>
              <a:gd name="connsiteX1" fmla="*/ 800744 w 800744"/>
              <a:gd name="connsiteY1" fmla="*/ 82707 h 412697"/>
              <a:gd name="connsiteX2" fmla="*/ 594561 w 800744"/>
              <a:gd name="connsiteY2" fmla="*/ 412697 h 412697"/>
              <a:gd name="connsiteX3" fmla="*/ 41 w 800744"/>
              <a:gd name="connsiteY3" fmla="*/ 409520 h 412697"/>
              <a:gd name="connsiteX4" fmla="*/ 613566 w 800744"/>
              <a:gd name="connsiteY4" fmla="*/ 0 h 412697"/>
              <a:gd name="connsiteX0" fmla="*/ 9202 w 802157"/>
              <a:gd name="connsiteY0" fmla="*/ 0 h 337962"/>
              <a:gd name="connsiteX1" fmla="*/ 802157 w 802157"/>
              <a:gd name="connsiteY1" fmla="*/ 7972 h 337962"/>
              <a:gd name="connsiteX2" fmla="*/ 595974 w 802157"/>
              <a:gd name="connsiteY2" fmla="*/ 337962 h 337962"/>
              <a:gd name="connsiteX3" fmla="*/ 1454 w 802157"/>
              <a:gd name="connsiteY3" fmla="*/ 334785 h 337962"/>
              <a:gd name="connsiteX4" fmla="*/ 9202 w 802157"/>
              <a:gd name="connsiteY4" fmla="*/ 0 h 337962"/>
              <a:gd name="connsiteX0" fmla="*/ 79962 w 800989"/>
              <a:gd name="connsiteY0" fmla="*/ 91166 h 329990"/>
              <a:gd name="connsiteX1" fmla="*/ 800989 w 800989"/>
              <a:gd name="connsiteY1" fmla="*/ 0 h 329990"/>
              <a:gd name="connsiteX2" fmla="*/ 594806 w 800989"/>
              <a:gd name="connsiteY2" fmla="*/ 329990 h 329990"/>
              <a:gd name="connsiteX3" fmla="*/ 286 w 800989"/>
              <a:gd name="connsiteY3" fmla="*/ 326813 h 329990"/>
              <a:gd name="connsiteX4" fmla="*/ 79962 w 800989"/>
              <a:gd name="connsiteY4" fmla="*/ 91166 h 329990"/>
              <a:gd name="connsiteX0" fmla="*/ 1 w 806276"/>
              <a:gd name="connsiteY0" fmla="*/ 0 h 333126"/>
              <a:gd name="connsiteX1" fmla="*/ 806276 w 806276"/>
              <a:gd name="connsiteY1" fmla="*/ 3136 h 333126"/>
              <a:gd name="connsiteX2" fmla="*/ 600093 w 806276"/>
              <a:gd name="connsiteY2" fmla="*/ 333126 h 333126"/>
              <a:gd name="connsiteX3" fmla="*/ 5573 w 806276"/>
              <a:gd name="connsiteY3" fmla="*/ 329949 h 333126"/>
              <a:gd name="connsiteX4" fmla="*/ 1 w 806276"/>
              <a:gd name="connsiteY4" fmla="*/ 0 h 333126"/>
              <a:gd name="connsiteX0" fmla="*/ 103877 w 800928"/>
              <a:gd name="connsiteY0" fmla="*/ 0 h 395993"/>
              <a:gd name="connsiteX1" fmla="*/ 800928 w 800928"/>
              <a:gd name="connsiteY1" fmla="*/ 66003 h 395993"/>
              <a:gd name="connsiteX2" fmla="*/ 594745 w 800928"/>
              <a:gd name="connsiteY2" fmla="*/ 395993 h 395993"/>
              <a:gd name="connsiteX3" fmla="*/ 225 w 800928"/>
              <a:gd name="connsiteY3" fmla="*/ 392816 h 395993"/>
              <a:gd name="connsiteX4" fmla="*/ 103877 w 800928"/>
              <a:gd name="connsiteY4" fmla="*/ 0 h 395993"/>
              <a:gd name="connsiteX0" fmla="*/ 1 w 806276"/>
              <a:gd name="connsiteY0" fmla="*/ 1700 h 329990"/>
              <a:gd name="connsiteX1" fmla="*/ 806276 w 806276"/>
              <a:gd name="connsiteY1" fmla="*/ 0 h 329990"/>
              <a:gd name="connsiteX2" fmla="*/ 600093 w 806276"/>
              <a:gd name="connsiteY2" fmla="*/ 329990 h 329990"/>
              <a:gd name="connsiteX3" fmla="*/ 5573 w 806276"/>
              <a:gd name="connsiteY3" fmla="*/ 326813 h 329990"/>
              <a:gd name="connsiteX4" fmla="*/ 1 w 806276"/>
              <a:gd name="connsiteY4" fmla="*/ 1700 h 329990"/>
              <a:gd name="connsiteX0" fmla="*/ 2292 w 803406"/>
              <a:gd name="connsiteY0" fmla="*/ 1700 h 329990"/>
              <a:gd name="connsiteX1" fmla="*/ 803406 w 803406"/>
              <a:gd name="connsiteY1" fmla="*/ 0 h 329990"/>
              <a:gd name="connsiteX2" fmla="*/ 597223 w 803406"/>
              <a:gd name="connsiteY2" fmla="*/ 329990 h 329990"/>
              <a:gd name="connsiteX3" fmla="*/ 2703 w 803406"/>
              <a:gd name="connsiteY3" fmla="*/ 326813 h 329990"/>
              <a:gd name="connsiteX4" fmla="*/ 2292 w 803406"/>
              <a:gd name="connsiteY4" fmla="*/ 1700 h 329990"/>
              <a:gd name="connsiteX0" fmla="*/ 0 w 801114"/>
              <a:gd name="connsiteY0" fmla="*/ 1700 h 329990"/>
              <a:gd name="connsiteX1" fmla="*/ 801114 w 801114"/>
              <a:gd name="connsiteY1" fmla="*/ 0 h 329990"/>
              <a:gd name="connsiteX2" fmla="*/ 594931 w 801114"/>
              <a:gd name="connsiteY2" fmla="*/ 329990 h 329990"/>
              <a:gd name="connsiteX3" fmla="*/ 77834 w 801114"/>
              <a:gd name="connsiteY3" fmla="*/ 270594 h 329990"/>
              <a:gd name="connsiteX4" fmla="*/ 0 w 801114"/>
              <a:gd name="connsiteY4" fmla="*/ 1700 h 329990"/>
              <a:gd name="connsiteX0" fmla="*/ 690 w 801804"/>
              <a:gd name="connsiteY0" fmla="*/ 1700 h 329990"/>
              <a:gd name="connsiteX1" fmla="*/ 801804 w 801804"/>
              <a:gd name="connsiteY1" fmla="*/ 0 h 329990"/>
              <a:gd name="connsiteX2" fmla="*/ 595621 w 801804"/>
              <a:gd name="connsiteY2" fmla="*/ 329990 h 329990"/>
              <a:gd name="connsiteX3" fmla="*/ 3682 w 801804"/>
              <a:gd name="connsiteY3" fmla="*/ 322127 h 329990"/>
              <a:gd name="connsiteX4" fmla="*/ 690 w 801804"/>
              <a:gd name="connsiteY4" fmla="*/ 1700 h 329990"/>
              <a:gd name="connsiteX0" fmla="*/ 4296 w 805410"/>
              <a:gd name="connsiteY0" fmla="*/ 1700 h 329990"/>
              <a:gd name="connsiteX1" fmla="*/ 805410 w 805410"/>
              <a:gd name="connsiteY1" fmla="*/ 0 h 329990"/>
              <a:gd name="connsiteX2" fmla="*/ 599227 w 805410"/>
              <a:gd name="connsiteY2" fmla="*/ 329990 h 329990"/>
              <a:gd name="connsiteX3" fmla="*/ 2127 w 805410"/>
              <a:gd name="connsiteY3" fmla="*/ 326813 h 329990"/>
              <a:gd name="connsiteX4" fmla="*/ 4296 w 805410"/>
              <a:gd name="connsiteY4" fmla="*/ 1700 h 32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0" h="329990">
                <a:moveTo>
                  <a:pt x="4296" y="1700"/>
                </a:moveTo>
                <a:lnTo>
                  <a:pt x="805410" y="0"/>
                </a:lnTo>
                <a:lnTo>
                  <a:pt x="599227" y="329990"/>
                </a:lnTo>
                <a:lnTo>
                  <a:pt x="2127" y="326813"/>
                </a:lnTo>
                <a:cubicBezTo>
                  <a:pt x="-3703" y="100781"/>
                  <a:pt x="4296" y="70231"/>
                  <a:pt x="4296" y="170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6508D7-325E-4FE4-9E40-A756D4757D09}"/>
              </a:ext>
            </a:extLst>
          </p:cNvPr>
          <p:cNvSpPr txBox="1"/>
          <p:nvPr/>
        </p:nvSpPr>
        <p:spPr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06A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0414" y="1652646"/>
            <a:ext cx="904468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66"/>
                </a:solidFill>
              </a:rPr>
              <a:t>ТРАДИЦИОННЫЕ МЕРОПРИЯТИЯ ПРОЕКТА: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ru-RU" b="1" dirty="0">
                <a:solidFill>
                  <a:srgbClr val="006666"/>
                </a:solidFill>
              </a:rPr>
              <a:t>Всероссийская конференция «НАСТАВНИЧЕСТВО В ОБРАЗОВАНИИ: </a:t>
            </a:r>
          </a:p>
          <a:p>
            <a:r>
              <a:rPr lang="ru-RU" b="1" dirty="0">
                <a:solidFill>
                  <a:srgbClr val="006666"/>
                </a:solidFill>
              </a:rPr>
              <a:t>СОВРЕМЕННАЯ ТЕОРИЯ И ИННОВАЦИОННАЯ ПРАКТИКА» </a:t>
            </a:r>
          </a:p>
          <a:p>
            <a:endParaRPr lang="ru-RU" b="1" dirty="0">
              <a:solidFill>
                <a:srgbClr val="006666"/>
              </a:solidFill>
            </a:endParaRPr>
          </a:p>
          <a:p>
            <a:endParaRPr lang="ru-RU" b="1" dirty="0">
              <a:solidFill>
                <a:srgbClr val="006666"/>
              </a:solidFill>
            </a:endParaRPr>
          </a:p>
          <a:p>
            <a:endParaRPr lang="ru-RU" b="1" dirty="0">
              <a:solidFill>
                <a:srgbClr val="006666"/>
              </a:solidFill>
            </a:endParaRPr>
          </a:p>
          <a:p>
            <a:endParaRPr lang="ru-RU" b="1" dirty="0">
              <a:solidFill>
                <a:srgbClr val="006666"/>
              </a:solidFill>
            </a:endParaRPr>
          </a:p>
          <a:p>
            <a:endParaRPr lang="ru-RU" b="1" dirty="0">
              <a:solidFill>
                <a:srgbClr val="006666"/>
              </a:solidFill>
            </a:endParaRPr>
          </a:p>
          <a:p>
            <a:endParaRPr lang="ru-RU" b="1" dirty="0">
              <a:solidFill>
                <a:srgbClr val="006666"/>
              </a:solidFill>
            </a:endParaRPr>
          </a:p>
          <a:p>
            <a:endParaRPr lang="ru-RU" b="1" dirty="0">
              <a:solidFill>
                <a:srgbClr val="006666"/>
              </a:solidFill>
            </a:endParaRPr>
          </a:p>
          <a:p>
            <a:endParaRPr lang="ru-RU" b="1" dirty="0">
              <a:solidFill>
                <a:srgbClr val="006666"/>
              </a:solidFill>
            </a:endParaRPr>
          </a:p>
          <a:p>
            <a:endParaRPr lang="ru-RU" b="1" dirty="0">
              <a:solidFill>
                <a:srgbClr val="006666"/>
              </a:solidFill>
            </a:endParaRPr>
          </a:p>
          <a:p>
            <a:pPr>
              <a:buFont typeface="Calibri" panose="020F0502020204030204" pitchFamily="34" charset="0"/>
              <a:buChar char="―"/>
            </a:pPr>
            <a:r>
              <a:rPr lang="ru-RU" b="1" dirty="0">
                <a:solidFill>
                  <a:srgbClr val="006666"/>
                </a:solidFill>
              </a:rPr>
              <a:t> Конкурс наставнических практик  </a:t>
            </a:r>
          </a:p>
          <a:p>
            <a:r>
              <a:rPr lang="ru-RU" b="1" dirty="0">
                <a:solidFill>
                  <a:srgbClr val="006666"/>
                </a:solidFill>
              </a:rPr>
              <a:t>«ПЕДАГОГИЧЕСКОЕ МАСТЕРСТВО БЕЗ ГРАНИЦ»</a:t>
            </a:r>
          </a:p>
          <a:p>
            <a:pPr marL="285750" indent="-285750">
              <a:buFont typeface="Calibri" panose="020F0502020204030204" pitchFamily="34" charset="0"/>
              <a:buChar char="—"/>
            </a:pPr>
            <a:r>
              <a:rPr lang="ru-RU" b="1" dirty="0">
                <a:solidFill>
                  <a:srgbClr val="006666"/>
                </a:solidFill>
              </a:rPr>
              <a:t>Тематический номер журнала </a:t>
            </a:r>
          </a:p>
          <a:p>
            <a:r>
              <a:rPr lang="ru-RU" b="1" dirty="0">
                <a:solidFill>
                  <a:srgbClr val="006666"/>
                </a:solidFill>
              </a:rPr>
              <a:t>«СОВРЕМЕННОЕ ОБРАЗОВАНИЕ: </a:t>
            </a:r>
          </a:p>
          <a:p>
            <a:r>
              <a:rPr lang="ru-RU" b="1" dirty="0">
                <a:solidFill>
                  <a:srgbClr val="006666"/>
                </a:solidFill>
              </a:rPr>
              <a:t>АКТУАЛЬНЫЕ ВОПРОСЫ И ИННОВАЦИИ»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18535" t="25501" r="65620" b="40780"/>
          <a:stretch/>
        </p:blipFill>
        <p:spPr>
          <a:xfrm>
            <a:off x="3658924" y="2599968"/>
            <a:ext cx="3517963" cy="210559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Picture 2" descr="Наставничество как образовательный тренд современности: обмен опытом на федеральном уров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7" r="17374" b="16999"/>
          <a:stretch/>
        </p:blipFill>
        <p:spPr bwMode="auto">
          <a:xfrm>
            <a:off x="117724" y="2570133"/>
            <a:ext cx="3563669" cy="213543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http://rusacademedu.ru/wp-content/uploads/2018/02/17-19-fevralja-ot-ivanteevka-tv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" r="16069"/>
          <a:stretch/>
        </p:blipFill>
        <p:spPr bwMode="auto">
          <a:xfrm>
            <a:off x="7176886" y="2599968"/>
            <a:ext cx="2403109" cy="210559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utalents.ru/assets/tmp/0ee5ec196a3816cda5941986d022a4a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286"/>
          <a:stretch/>
        </p:blipFill>
        <p:spPr bwMode="auto">
          <a:xfrm>
            <a:off x="4961259" y="4610103"/>
            <a:ext cx="3013420" cy="191707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9640687" y="1567915"/>
            <a:ext cx="2451043" cy="3476696"/>
            <a:chOff x="8042772" y="4856098"/>
            <a:chExt cx="1142325" cy="163297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E7327CB-3B0E-47A4-9EBC-904E77BE8F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/>
            <a:srcRect l="34479" t="13519" r="35839" b="11482"/>
            <a:stretch/>
          </p:blipFill>
          <p:spPr bwMode="auto">
            <a:xfrm>
              <a:off x="8042772" y="4856098"/>
              <a:ext cx="1142325" cy="1632974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E7327CB-3B0E-47A4-9EBC-904E77BE8F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/>
            <a:srcRect l="55445" t="69191" r="35839" b="21145"/>
            <a:stretch/>
          </p:blipFill>
          <p:spPr bwMode="auto">
            <a:xfrm>
              <a:off x="8446210" y="6161602"/>
              <a:ext cx="335447" cy="327470"/>
            </a:xfrm>
            <a:prstGeom prst="rect">
              <a:avLst/>
            </a:prstGeom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47550" r="15195"/>
          <a:stretch/>
        </p:blipFill>
        <p:spPr bwMode="auto">
          <a:xfrm>
            <a:off x="8276774" y="4479532"/>
            <a:ext cx="3814956" cy="199904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8" t="48658" r="47789" b="7646"/>
          <a:stretch/>
        </p:blipFill>
        <p:spPr bwMode="auto">
          <a:xfrm>
            <a:off x="7949915" y="4632415"/>
            <a:ext cx="1409842" cy="193271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1EA7E7-0189-49A3-9FE5-3783A8CA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8337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275959" y="481356"/>
            <a:ext cx="9644693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НАУЧНО-МЕТОДИЧЕСКОЕ СОПРОВОЖДЕНИЕ </a:t>
            </a:r>
          </a:p>
          <a:p>
            <a:r>
              <a:rPr lang="ru-RU" sz="20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НАСТАВНИЧЕСКОЙ ДЕЯТЕЛЬНОСТИ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5" name="Прямоугольник 3"/>
          <p:cNvSpPr/>
          <p:nvPr/>
        </p:nvSpPr>
        <p:spPr bwMode="auto">
          <a:xfrm flipH="1" flipV="1">
            <a:off x="2763745" y="6529840"/>
            <a:ext cx="9432033" cy="336258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670288 w 8326240"/>
              <a:gd name="connsiteY0" fmla="*/ 101502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70288 w 8326240"/>
              <a:gd name="connsiteY4" fmla="*/ 101502 h 333399"/>
              <a:gd name="connsiteX0" fmla="*/ 664509 w 8326240"/>
              <a:gd name="connsiteY0" fmla="*/ 7094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64509 w 8326240"/>
              <a:gd name="connsiteY4" fmla="*/ 7094 h 333399"/>
              <a:gd name="connsiteX0" fmla="*/ 4856 w 7666587"/>
              <a:gd name="connsiteY0" fmla="*/ 7094 h 330776"/>
              <a:gd name="connsiteX1" fmla="*/ 7666587 w 7666587"/>
              <a:gd name="connsiteY1" fmla="*/ 0 h 330776"/>
              <a:gd name="connsiteX2" fmla="*/ 7460404 w 7666587"/>
              <a:gd name="connsiteY2" fmla="*/ 329990 h 330776"/>
              <a:gd name="connsiteX3" fmla="*/ 2017 w 7666587"/>
              <a:gd name="connsiteY3" fmla="*/ 330776 h 330776"/>
              <a:gd name="connsiteX4" fmla="*/ 4856 w 7666587"/>
              <a:gd name="connsiteY4" fmla="*/ 7094 h 330776"/>
              <a:gd name="connsiteX0" fmla="*/ 179218 w 7664706"/>
              <a:gd name="connsiteY0" fmla="*/ 164441 h 330776"/>
              <a:gd name="connsiteX1" fmla="*/ 7664706 w 7664706"/>
              <a:gd name="connsiteY1" fmla="*/ 0 h 330776"/>
              <a:gd name="connsiteX2" fmla="*/ 7458523 w 7664706"/>
              <a:gd name="connsiteY2" fmla="*/ 329990 h 330776"/>
              <a:gd name="connsiteX3" fmla="*/ 136 w 7664706"/>
              <a:gd name="connsiteY3" fmla="*/ 330776 h 330776"/>
              <a:gd name="connsiteX4" fmla="*/ 179218 w 7664706"/>
              <a:gd name="connsiteY4" fmla="*/ 164441 h 330776"/>
              <a:gd name="connsiteX0" fmla="*/ 4855 w 7666585"/>
              <a:gd name="connsiteY0" fmla="*/ 7094 h 330776"/>
              <a:gd name="connsiteX1" fmla="*/ 7666585 w 7666585"/>
              <a:gd name="connsiteY1" fmla="*/ 0 h 330776"/>
              <a:gd name="connsiteX2" fmla="*/ 7460402 w 7666585"/>
              <a:gd name="connsiteY2" fmla="*/ 329990 h 330776"/>
              <a:gd name="connsiteX3" fmla="*/ 2015 w 7666585"/>
              <a:gd name="connsiteY3" fmla="*/ 330776 h 330776"/>
              <a:gd name="connsiteX4" fmla="*/ 4855 w 7666585"/>
              <a:gd name="connsiteY4" fmla="*/ 7094 h 330776"/>
              <a:gd name="connsiteX0" fmla="*/ 2555 w 7667173"/>
              <a:gd name="connsiteY0" fmla="*/ 9717 h 330776"/>
              <a:gd name="connsiteX1" fmla="*/ 7667173 w 7667173"/>
              <a:gd name="connsiteY1" fmla="*/ 0 h 330776"/>
              <a:gd name="connsiteX2" fmla="*/ 7460990 w 7667173"/>
              <a:gd name="connsiteY2" fmla="*/ 329990 h 330776"/>
              <a:gd name="connsiteX3" fmla="*/ 2603 w 7667173"/>
              <a:gd name="connsiteY3" fmla="*/ 330776 h 330776"/>
              <a:gd name="connsiteX4" fmla="*/ 2555 w 7667173"/>
              <a:gd name="connsiteY4" fmla="*/ 9717 h 330776"/>
              <a:gd name="connsiteX0" fmla="*/ 173447 w 7664710"/>
              <a:gd name="connsiteY0" fmla="*/ 119859 h 330776"/>
              <a:gd name="connsiteX1" fmla="*/ 7664710 w 7664710"/>
              <a:gd name="connsiteY1" fmla="*/ 0 h 330776"/>
              <a:gd name="connsiteX2" fmla="*/ 7458527 w 7664710"/>
              <a:gd name="connsiteY2" fmla="*/ 329990 h 330776"/>
              <a:gd name="connsiteX3" fmla="*/ 140 w 7664710"/>
              <a:gd name="connsiteY3" fmla="*/ 330776 h 330776"/>
              <a:gd name="connsiteX4" fmla="*/ 173447 w 7664710"/>
              <a:gd name="connsiteY4" fmla="*/ 119859 h 330776"/>
              <a:gd name="connsiteX0" fmla="*/ 4858 w 7666585"/>
              <a:gd name="connsiteY0" fmla="*/ 0 h 331549"/>
              <a:gd name="connsiteX1" fmla="*/ 7666585 w 7666585"/>
              <a:gd name="connsiteY1" fmla="*/ 773 h 331549"/>
              <a:gd name="connsiteX2" fmla="*/ 7460402 w 7666585"/>
              <a:gd name="connsiteY2" fmla="*/ 330763 h 331549"/>
              <a:gd name="connsiteX3" fmla="*/ 2015 w 7666585"/>
              <a:gd name="connsiteY3" fmla="*/ 331549 h 331549"/>
              <a:gd name="connsiteX4" fmla="*/ 4858 w 7666585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68439 h 399988"/>
              <a:gd name="connsiteX1" fmla="*/ 7664570 w 7664570"/>
              <a:gd name="connsiteY1" fmla="*/ 69212 h 399988"/>
              <a:gd name="connsiteX2" fmla="*/ 7458387 w 7664570"/>
              <a:gd name="connsiteY2" fmla="*/ 399202 h 399988"/>
              <a:gd name="connsiteX3" fmla="*/ 0 w 7664570"/>
              <a:gd name="connsiteY3" fmla="*/ 399988 h 399988"/>
              <a:gd name="connsiteX4" fmla="*/ 2843 w 7664570"/>
              <a:gd name="connsiteY4" fmla="*/ 68439 h 399988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101076 w 7664570"/>
              <a:gd name="connsiteY0" fmla="*/ 77899 h 330776"/>
              <a:gd name="connsiteX1" fmla="*/ 7664570 w 7664570"/>
              <a:gd name="connsiteY1" fmla="*/ 0 h 330776"/>
              <a:gd name="connsiteX2" fmla="*/ 7458387 w 7664570"/>
              <a:gd name="connsiteY2" fmla="*/ 329990 h 330776"/>
              <a:gd name="connsiteX3" fmla="*/ 0 w 7664570"/>
              <a:gd name="connsiteY3" fmla="*/ 330776 h 330776"/>
              <a:gd name="connsiteX4" fmla="*/ 101076 w 7664570"/>
              <a:gd name="connsiteY4" fmla="*/ 77899 h 330776"/>
              <a:gd name="connsiteX0" fmla="*/ 2034 w 7666651"/>
              <a:gd name="connsiteY0" fmla="*/ 4471 h 330776"/>
              <a:gd name="connsiteX1" fmla="*/ 7666651 w 7666651"/>
              <a:gd name="connsiteY1" fmla="*/ 0 h 330776"/>
              <a:gd name="connsiteX2" fmla="*/ 7460468 w 7666651"/>
              <a:gd name="connsiteY2" fmla="*/ 329990 h 330776"/>
              <a:gd name="connsiteX3" fmla="*/ 2081 w 7666651"/>
              <a:gd name="connsiteY3" fmla="*/ 330776 h 330776"/>
              <a:gd name="connsiteX4" fmla="*/ 2034 w 7666651"/>
              <a:gd name="connsiteY4" fmla="*/ 4471 h 33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651" h="330776" extrusionOk="0">
                <a:moveTo>
                  <a:pt x="2034" y="4471"/>
                </a:moveTo>
                <a:lnTo>
                  <a:pt x="7666651" y="0"/>
                </a:lnTo>
                <a:lnTo>
                  <a:pt x="7460468" y="329990"/>
                </a:lnTo>
                <a:lnTo>
                  <a:pt x="2081" y="330776"/>
                </a:lnTo>
                <a:cubicBezTo>
                  <a:pt x="4919" y="162438"/>
                  <a:pt x="-3745" y="52023"/>
                  <a:pt x="2034" y="4471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6" name="Прямоугольник 3"/>
          <p:cNvSpPr/>
          <p:nvPr/>
        </p:nvSpPr>
        <p:spPr bwMode="auto">
          <a:xfrm flipH="1" flipV="1">
            <a:off x="11471162" y="359476"/>
            <a:ext cx="724614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7" name="Прямоугольник 3"/>
          <p:cNvSpPr/>
          <p:nvPr/>
        </p:nvSpPr>
        <p:spPr bwMode="auto">
          <a:xfrm>
            <a:off x="-5951" y="6527175"/>
            <a:ext cx="990869" cy="33545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7560904 w 8326206"/>
              <a:gd name="connsiteY0" fmla="*/ 0 h 340918"/>
              <a:gd name="connsiteX1" fmla="*/ 8326206 w 8326206"/>
              <a:gd name="connsiteY1" fmla="*/ 7519 h 340918"/>
              <a:gd name="connsiteX2" fmla="*/ 8120023 w 8326206"/>
              <a:gd name="connsiteY2" fmla="*/ 337509 h 340918"/>
              <a:gd name="connsiteX3" fmla="*/ 4 w 8326206"/>
              <a:gd name="connsiteY3" fmla="*/ 340918 h 340918"/>
              <a:gd name="connsiteX4" fmla="*/ 7560904 w 8326206"/>
              <a:gd name="connsiteY4" fmla="*/ 0 h 340918"/>
              <a:gd name="connsiteX0" fmla="*/ 211070 w 976372"/>
              <a:gd name="connsiteY0" fmla="*/ 0 h 359657"/>
              <a:gd name="connsiteX1" fmla="*/ 976372 w 976372"/>
              <a:gd name="connsiteY1" fmla="*/ 7519 h 359657"/>
              <a:gd name="connsiteX2" fmla="*/ 770189 w 976372"/>
              <a:gd name="connsiteY2" fmla="*/ 337509 h 359657"/>
              <a:gd name="connsiteX3" fmla="*/ 116 w 976372"/>
              <a:gd name="connsiteY3" fmla="*/ 359657 h 359657"/>
              <a:gd name="connsiteX4" fmla="*/ 211070 w 976372"/>
              <a:gd name="connsiteY4" fmla="*/ 0 h 359657"/>
              <a:gd name="connsiteX0" fmla="*/ 0 w 765302"/>
              <a:gd name="connsiteY0" fmla="*/ 0 h 337509"/>
              <a:gd name="connsiteX1" fmla="*/ 765302 w 765302"/>
              <a:gd name="connsiteY1" fmla="*/ 7519 h 337509"/>
              <a:gd name="connsiteX2" fmla="*/ 559119 w 765302"/>
              <a:gd name="connsiteY2" fmla="*/ 337509 h 337509"/>
              <a:gd name="connsiteX3" fmla="*/ 81842 w 765302"/>
              <a:gd name="connsiteY3" fmla="*/ 277885 h 337509"/>
              <a:gd name="connsiteX4" fmla="*/ 0 w 765302"/>
              <a:gd name="connsiteY4" fmla="*/ 0 h 337509"/>
              <a:gd name="connsiteX0" fmla="*/ 42525 w 807827"/>
              <a:gd name="connsiteY0" fmla="*/ 0 h 344325"/>
              <a:gd name="connsiteX1" fmla="*/ 807827 w 807827"/>
              <a:gd name="connsiteY1" fmla="*/ 7519 h 344325"/>
              <a:gd name="connsiteX2" fmla="*/ 601644 w 807827"/>
              <a:gd name="connsiteY2" fmla="*/ 337509 h 344325"/>
              <a:gd name="connsiteX3" fmla="*/ 492 w 807827"/>
              <a:gd name="connsiteY3" fmla="*/ 344325 h 344325"/>
              <a:gd name="connsiteX4" fmla="*/ 42525 w 807827"/>
              <a:gd name="connsiteY4" fmla="*/ 0 h 344325"/>
              <a:gd name="connsiteX0" fmla="*/ 14958 w 808413"/>
              <a:gd name="connsiteY0" fmla="*/ 7814 h 336806"/>
              <a:gd name="connsiteX1" fmla="*/ 808413 w 808413"/>
              <a:gd name="connsiteY1" fmla="*/ 0 h 336806"/>
              <a:gd name="connsiteX2" fmla="*/ 602230 w 808413"/>
              <a:gd name="connsiteY2" fmla="*/ 329990 h 336806"/>
              <a:gd name="connsiteX3" fmla="*/ 1078 w 808413"/>
              <a:gd name="connsiteY3" fmla="*/ 336806 h 336806"/>
              <a:gd name="connsiteX4" fmla="*/ 14958 w 808413"/>
              <a:gd name="connsiteY4" fmla="*/ 7814 h 336806"/>
              <a:gd name="connsiteX0" fmla="*/ 638927 w 807375"/>
              <a:gd name="connsiteY0" fmla="*/ 0 h 666301"/>
              <a:gd name="connsiteX1" fmla="*/ 807375 w 807375"/>
              <a:gd name="connsiteY1" fmla="*/ 329495 h 666301"/>
              <a:gd name="connsiteX2" fmla="*/ 601192 w 807375"/>
              <a:gd name="connsiteY2" fmla="*/ 659485 h 666301"/>
              <a:gd name="connsiteX3" fmla="*/ 40 w 807375"/>
              <a:gd name="connsiteY3" fmla="*/ 666301 h 666301"/>
              <a:gd name="connsiteX4" fmla="*/ 638927 w 807375"/>
              <a:gd name="connsiteY4" fmla="*/ 0 h 666301"/>
              <a:gd name="connsiteX0" fmla="*/ 9663 w 808749"/>
              <a:gd name="connsiteY0" fmla="*/ 0 h 344324"/>
              <a:gd name="connsiteX1" fmla="*/ 808749 w 808749"/>
              <a:gd name="connsiteY1" fmla="*/ 7518 h 344324"/>
              <a:gd name="connsiteX2" fmla="*/ 602566 w 808749"/>
              <a:gd name="connsiteY2" fmla="*/ 337508 h 344324"/>
              <a:gd name="connsiteX3" fmla="*/ 1414 w 808749"/>
              <a:gd name="connsiteY3" fmla="*/ 344324 h 344324"/>
              <a:gd name="connsiteX4" fmla="*/ 9663 w 808749"/>
              <a:gd name="connsiteY4" fmla="*/ 0 h 344324"/>
              <a:gd name="connsiteX0" fmla="*/ 9663 w 808749"/>
              <a:gd name="connsiteY0" fmla="*/ 58922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58922 h 336806"/>
              <a:gd name="connsiteX0" fmla="*/ 9663 w 808749"/>
              <a:gd name="connsiteY0" fmla="*/ 7815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7815 h 336806"/>
              <a:gd name="connsiteX0" fmla="*/ 9663 w 808749"/>
              <a:gd name="connsiteY0" fmla="*/ 0 h 441427"/>
              <a:gd name="connsiteX1" fmla="*/ 808749 w 808749"/>
              <a:gd name="connsiteY1" fmla="*/ 104621 h 441427"/>
              <a:gd name="connsiteX2" fmla="*/ 602566 w 808749"/>
              <a:gd name="connsiteY2" fmla="*/ 434611 h 441427"/>
              <a:gd name="connsiteX3" fmla="*/ 1414 w 808749"/>
              <a:gd name="connsiteY3" fmla="*/ 441427 h 441427"/>
              <a:gd name="connsiteX4" fmla="*/ 9663 w 808749"/>
              <a:gd name="connsiteY4" fmla="*/ 0 h 441427"/>
              <a:gd name="connsiteX0" fmla="*/ 9663 w 808749"/>
              <a:gd name="connsiteY0" fmla="*/ 0 h 339212"/>
              <a:gd name="connsiteX1" fmla="*/ 808749 w 808749"/>
              <a:gd name="connsiteY1" fmla="*/ 2406 h 339212"/>
              <a:gd name="connsiteX2" fmla="*/ 602566 w 808749"/>
              <a:gd name="connsiteY2" fmla="*/ 332396 h 339212"/>
              <a:gd name="connsiteX3" fmla="*/ 1414 w 808749"/>
              <a:gd name="connsiteY3" fmla="*/ 339212 h 339212"/>
              <a:gd name="connsiteX4" fmla="*/ 9663 w 808749"/>
              <a:gd name="connsiteY4" fmla="*/ 0 h 339212"/>
              <a:gd name="connsiteX0" fmla="*/ 177306 w 807472"/>
              <a:gd name="connsiteY0" fmla="*/ 84476 h 336806"/>
              <a:gd name="connsiteX1" fmla="*/ 807472 w 807472"/>
              <a:gd name="connsiteY1" fmla="*/ 0 h 336806"/>
              <a:gd name="connsiteX2" fmla="*/ 601289 w 807472"/>
              <a:gd name="connsiteY2" fmla="*/ 329990 h 336806"/>
              <a:gd name="connsiteX3" fmla="*/ 137 w 807472"/>
              <a:gd name="connsiteY3" fmla="*/ 336806 h 336806"/>
              <a:gd name="connsiteX4" fmla="*/ 177306 w 807472"/>
              <a:gd name="connsiteY4" fmla="*/ 84476 h 336806"/>
              <a:gd name="connsiteX0" fmla="*/ 4669 w 809386"/>
              <a:gd name="connsiteY0" fmla="*/ 2704 h 336806"/>
              <a:gd name="connsiteX1" fmla="*/ 809386 w 809386"/>
              <a:gd name="connsiteY1" fmla="*/ 0 h 336806"/>
              <a:gd name="connsiteX2" fmla="*/ 603203 w 809386"/>
              <a:gd name="connsiteY2" fmla="*/ 329990 h 336806"/>
              <a:gd name="connsiteX3" fmla="*/ 2051 w 809386"/>
              <a:gd name="connsiteY3" fmla="*/ 336806 h 336806"/>
              <a:gd name="connsiteX4" fmla="*/ 4669 w 809386"/>
              <a:gd name="connsiteY4" fmla="*/ 2704 h 336806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66302 w 804717"/>
              <a:gd name="connsiteY3" fmla="*/ 224369 h 329990"/>
              <a:gd name="connsiteX4" fmla="*/ 0 w 804717"/>
              <a:gd name="connsiteY4" fmla="*/ 2704 h 329990"/>
              <a:gd name="connsiteX0" fmla="*/ 20383 w 825100"/>
              <a:gd name="connsiteY0" fmla="*/ 2704 h 329990"/>
              <a:gd name="connsiteX1" fmla="*/ 825100 w 825100"/>
              <a:gd name="connsiteY1" fmla="*/ 0 h 329990"/>
              <a:gd name="connsiteX2" fmla="*/ 618917 w 825100"/>
              <a:gd name="connsiteY2" fmla="*/ 329990 h 329990"/>
              <a:gd name="connsiteX3" fmla="*/ 872 w 825100"/>
              <a:gd name="connsiteY3" fmla="*/ 321474 h 329990"/>
              <a:gd name="connsiteX4" fmla="*/ 20383 w 825100"/>
              <a:gd name="connsiteY4" fmla="*/ 2704 h 329990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09878 w 804717"/>
              <a:gd name="connsiteY3" fmla="*/ 289445 h 329990"/>
              <a:gd name="connsiteX4" fmla="*/ 0 w 804717"/>
              <a:gd name="connsiteY4" fmla="*/ 2704 h 329990"/>
              <a:gd name="connsiteX0" fmla="*/ 267 w 804984"/>
              <a:gd name="connsiteY0" fmla="*/ 2704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4 h 329990"/>
              <a:gd name="connsiteX0" fmla="*/ 9204 w 802158"/>
              <a:gd name="connsiteY0" fmla="*/ 2704 h 329990"/>
              <a:gd name="connsiteX1" fmla="*/ 802158 w 802158"/>
              <a:gd name="connsiteY1" fmla="*/ 0 h 329990"/>
              <a:gd name="connsiteX2" fmla="*/ 595975 w 802158"/>
              <a:gd name="connsiteY2" fmla="*/ 329990 h 329990"/>
              <a:gd name="connsiteX3" fmla="*/ 1455 w 802158"/>
              <a:gd name="connsiteY3" fmla="*/ 326813 h 329990"/>
              <a:gd name="connsiteX4" fmla="*/ 9204 w 802158"/>
              <a:gd name="connsiteY4" fmla="*/ 2704 h 329990"/>
              <a:gd name="connsiteX0" fmla="*/ 6555 w 802450"/>
              <a:gd name="connsiteY0" fmla="*/ 35 h 329990"/>
              <a:gd name="connsiteX1" fmla="*/ 802450 w 802450"/>
              <a:gd name="connsiteY1" fmla="*/ 0 h 329990"/>
              <a:gd name="connsiteX2" fmla="*/ 596267 w 802450"/>
              <a:gd name="connsiteY2" fmla="*/ 329990 h 329990"/>
              <a:gd name="connsiteX3" fmla="*/ 1747 w 802450"/>
              <a:gd name="connsiteY3" fmla="*/ 326813 h 329990"/>
              <a:gd name="connsiteX4" fmla="*/ 6555 w 802450"/>
              <a:gd name="connsiteY4" fmla="*/ 35 h 329990"/>
              <a:gd name="connsiteX0" fmla="*/ 267 w 804984"/>
              <a:gd name="connsiteY0" fmla="*/ 2705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5 h 329990"/>
              <a:gd name="connsiteX0" fmla="*/ 613566 w 800744"/>
              <a:gd name="connsiteY0" fmla="*/ 0 h 412697"/>
              <a:gd name="connsiteX1" fmla="*/ 800744 w 800744"/>
              <a:gd name="connsiteY1" fmla="*/ 82707 h 412697"/>
              <a:gd name="connsiteX2" fmla="*/ 594561 w 800744"/>
              <a:gd name="connsiteY2" fmla="*/ 412697 h 412697"/>
              <a:gd name="connsiteX3" fmla="*/ 41 w 800744"/>
              <a:gd name="connsiteY3" fmla="*/ 409520 h 412697"/>
              <a:gd name="connsiteX4" fmla="*/ 613566 w 800744"/>
              <a:gd name="connsiteY4" fmla="*/ 0 h 412697"/>
              <a:gd name="connsiteX0" fmla="*/ 9202 w 802157"/>
              <a:gd name="connsiteY0" fmla="*/ 0 h 337962"/>
              <a:gd name="connsiteX1" fmla="*/ 802157 w 802157"/>
              <a:gd name="connsiteY1" fmla="*/ 7972 h 337962"/>
              <a:gd name="connsiteX2" fmla="*/ 595974 w 802157"/>
              <a:gd name="connsiteY2" fmla="*/ 337962 h 337962"/>
              <a:gd name="connsiteX3" fmla="*/ 1454 w 802157"/>
              <a:gd name="connsiteY3" fmla="*/ 334785 h 337962"/>
              <a:gd name="connsiteX4" fmla="*/ 9202 w 802157"/>
              <a:gd name="connsiteY4" fmla="*/ 0 h 337962"/>
              <a:gd name="connsiteX0" fmla="*/ 79962 w 800989"/>
              <a:gd name="connsiteY0" fmla="*/ 91166 h 329990"/>
              <a:gd name="connsiteX1" fmla="*/ 800989 w 800989"/>
              <a:gd name="connsiteY1" fmla="*/ 0 h 329990"/>
              <a:gd name="connsiteX2" fmla="*/ 594806 w 800989"/>
              <a:gd name="connsiteY2" fmla="*/ 329990 h 329990"/>
              <a:gd name="connsiteX3" fmla="*/ 286 w 800989"/>
              <a:gd name="connsiteY3" fmla="*/ 326813 h 329990"/>
              <a:gd name="connsiteX4" fmla="*/ 79962 w 800989"/>
              <a:gd name="connsiteY4" fmla="*/ 91166 h 329990"/>
              <a:gd name="connsiteX0" fmla="*/ 1 w 806276"/>
              <a:gd name="connsiteY0" fmla="*/ 0 h 333126"/>
              <a:gd name="connsiteX1" fmla="*/ 806276 w 806276"/>
              <a:gd name="connsiteY1" fmla="*/ 3136 h 333126"/>
              <a:gd name="connsiteX2" fmla="*/ 600093 w 806276"/>
              <a:gd name="connsiteY2" fmla="*/ 333126 h 333126"/>
              <a:gd name="connsiteX3" fmla="*/ 5573 w 806276"/>
              <a:gd name="connsiteY3" fmla="*/ 329949 h 333126"/>
              <a:gd name="connsiteX4" fmla="*/ 1 w 806276"/>
              <a:gd name="connsiteY4" fmla="*/ 0 h 333126"/>
              <a:gd name="connsiteX0" fmla="*/ 103877 w 800928"/>
              <a:gd name="connsiteY0" fmla="*/ 0 h 395993"/>
              <a:gd name="connsiteX1" fmla="*/ 800928 w 800928"/>
              <a:gd name="connsiteY1" fmla="*/ 66003 h 395993"/>
              <a:gd name="connsiteX2" fmla="*/ 594745 w 800928"/>
              <a:gd name="connsiteY2" fmla="*/ 395993 h 395993"/>
              <a:gd name="connsiteX3" fmla="*/ 225 w 800928"/>
              <a:gd name="connsiteY3" fmla="*/ 392816 h 395993"/>
              <a:gd name="connsiteX4" fmla="*/ 103877 w 800928"/>
              <a:gd name="connsiteY4" fmla="*/ 0 h 395993"/>
              <a:gd name="connsiteX0" fmla="*/ 1 w 806276"/>
              <a:gd name="connsiteY0" fmla="*/ 1700 h 329990"/>
              <a:gd name="connsiteX1" fmla="*/ 806276 w 806276"/>
              <a:gd name="connsiteY1" fmla="*/ 0 h 329990"/>
              <a:gd name="connsiteX2" fmla="*/ 600093 w 806276"/>
              <a:gd name="connsiteY2" fmla="*/ 329990 h 329990"/>
              <a:gd name="connsiteX3" fmla="*/ 5573 w 806276"/>
              <a:gd name="connsiteY3" fmla="*/ 326813 h 329990"/>
              <a:gd name="connsiteX4" fmla="*/ 1 w 806276"/>
              <a:gd name="connsiteY4" fmla="*/ 1700 h 329990"/>
              <a:gd name="connsiteX0" fmla="*/ 2292 w 803406"/>
              <a:gd name="connsiteY0" fmla="*/ 1700 h 329990"/>
              <a:gd name="connsiteX1" fmla="*/ 803406 w 803406"/>
              <a:gd name="connsiteY1" fmla="*/ 0 h 329990"/>
              <a:gd name="connsiteX2" fmla="*/ 597223 w 803406"/>
              <a:gd name="connsiteY2" fmla="*/ 329990 h 329990"/>
              <a:gd name="connsiteX3" fmla="*/ 2703 w 803406"/>
              <a:gd name="connsiteY3" fmla="*/ 326813 h 329990"/>
              <a:gd name="connsiteX4" fmla="*/ 2292 w 803406"/>
              <a:gd name="connsiteY4" fmla="*/ 1700 h 329990"/>
              <a:gd name="connsiteX0" fmla="*/ 0 w 801114"/>
              <a:gd name="connsiteY0" fmla="*/ 1700 h 329990"/>
              <a:gd name="connsiteX1" fmla="*/ 801114 w 801114"/>
              <a:gd name="connsiteY1" fmla="*/ 0 h 329990"/>
              <a:gd name="connsiteX2" fmla="*/ 594931 w 801114"/>
              <a:gd name="connsiteY2" fmla="*/ 329990 h 329990"/>
              <a:gd name="connsiteX3" fmla="*/ 77834 w 801114"/>
              <a:gd name="connsiteY3" fmla="*/ 270594 h 329990"/>
              <a:gd name="connsiteX4" fmla="*/ 0 w 801114"/>
              <a:gd name="connsiteY4" fmla="*/ 1700 h 329990"/>
              <a:gd name="connsiteX0" fmla="*/ 690 w 801804"/>
              <a:gd name="connsiteY0" fmla="*/ 1700 h 329990"/>
              <a:gd name="connsiteX1" fmla="*/ 801804 w 801804"/>
              <a:gd name="connsiteY1" fmla="*/ 0 h 329990"/>
              <a:gd name="connsiteX2" fmla="*/ 595621 w 801804"/>
              <a:gd name="connsiteY2" fmla="*/ 329990 h 329990"/>
              <a:gd name="connsiteX3" fmla="*/ 3682 w 801804"/>
              <a:gd name="connsiteY3" fmla="*/ 322127 h 329990"/>
              <a:gd name="connsiteX4" fmla="*/ 690 w 801804"/>
              <a:gd name="connsiteY4" fmla="*/ 1700 h 329990"/>
              <a:gd name="connsiteX0" fmla="*/ 4296 w 805410"/>
              <a:gd name="connsiteY0" fmla="*/ 1700 h 329990"/>
              <a:gd name="connsiteX1" fmla="*/ 805410 w 805410"/>
              <a:gd name="connsiteY1" fmla="*/ 0 h 329990"/>
              <a:gd name="connsiteX2" fmla="*/ 599227 w 805410"/>
              <a:gd name="connsiteY2" fmla="*/ 329990 h 329990"/>
              <a:gd name="connsiteX3" fmla="*/ 2127 w 805410"/>
              <a:gd name="connsiteY3" fmla="*/ 326813 h 329990"/>
              <a:gd name="connsiteX4" fmla="*/ 4296 w 805410"/>
              <a:gd name="connsiteY4" fmla="*/ 1700 h 32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0" h="329990" extrusionOk="0">
                <a:moveTo>
                  <a:pt x="4296" y="1700"/>
                </a:moveTo>
                <a:lnTo>
                  <a:pt x="805410" y="0"/>
                </a:lnTo>
                <a:lnTo>
                  <a:pt x="599227" y="329990"/>
                </a:lnTo>
                <a:lnTo>
                  <a:pt x="2127" y="326813"/>
                </a:lnTo>
                <a:cubicBezTo>
                  <a:pt x="-3703" y="100781"/>
                  <a:pt x="4296" y="70231"/>
                  <a:pt x="4296" y="170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206A75"/>
                </a:solidFill>
                <a:latin typeface="Open Sans"/>
                <a:ea typeface="Open Sans"/>
                <a:cs typeface="Open Sans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AutoShape 8" descr="https://imcpd.ru/wp-content/uploads/2021/11/images-002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088214" y="1489586"/>
            <a:ext cx="72008" cy="4916386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7" t="12517" r="39564" b="35349"/>
          <a:stretch/>
        </p:blipFill>
        <p:spPr bwMode="auto">
          <a:xfrm>
            <a:off x="4783251" y="1475047"/>
            <a:ext cx="2104838" cy="298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4" t="13953" r="34244" b="17830"/>
          <a:stretch/>
        </p:blipFill>
        <p:spPr bwMode="auto">
          <a:xfrm>
            <a:off x="275960" y="1475047"/>
            <a:ext cx="2178752" cy="296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9" t="34250" r="46104" b="31008"/>
          <a:stretch/>
        </p:blipFill>
        <p:spPr bwMode="auto">
          <a:xfrm>
            <a:off x="2567608" y="1439832"/>
            <a:ext cx="2126717" cy="29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12" r="2682" b="12558"/>
          <a:stretch/>
        </p:blipFill>
        <p:spPr bwMode="auto">
          <a:xfrm>
            <a:off x="275960" y="4653135"/>
            <a:ext cx="5243976" cy="17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ttp://qrcoder.ru/code/?http%3A%2F%2Fwww.irort.ru%2Fnode%2F3574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4581128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79760" y="5334129"/>
            <a:ext cx="4427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Более 50 наименований! </a:t>
            </a: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2" t="17102" r="39494" b="31236"/>
          <a:stretch/>
        </p:blipFill>
        <p:spPr bwMode="auto">
          <a:xfrm>
            <a:off x="7303646" y="1619346"/>
            <a:ext cx="2577188" cy="356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3" t="31161" r="28877" b="16854"/>
          <a:stretch/>
        </p:blipFill>
        <p:spPr bwMode="auto">
          <a:xfrm>
            <a:off x="9597963" y="1560204"/>
            <a:ext cx="2498994" cy="36282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0B21556-4D8E-4252-BAAB-EF827D46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908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38895"/>
            <a:ext cx="12192000" cy="1215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Объект 3">
            <a:extLst>
              <a:ext uri="{FF2B5EF4-FFF2-40B4-BE49-F238E27FC236}">
                <a16:creationId xmlns:a16="http://schemas.microsoft.com/office/drawing/2014/main" id="{F6E3D7F9-D220-4AD8-8AA5-45379A9BB8DF}"/>
              </a:ext>
            </a:extLst>
          </p:cNvPr>
          <p:cNvSpPr txBox="1">
            <a:spLocks/>
          </p:cNvSpPr>
          <p:nvPr/>
        </p:nvSpPr>
        <p:spPr>
          <a:xfrm>
            <a:off x="9122244" y="5952737"/>
            <a:ext cx="3586707" cy="1562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Шестиугольник 5">
            <a:extLst>
              <a:ext uri="{FF2B5EF4-FFF2-40B4-BE49-F238E27FC236}">
                <a16:creationId xmlns:a16="http://schemas.microsoft.com/office/drawing/2014/main" id="{89BE8331-4BF8-4376-9A93-A67043B5DD65}"/>
              </a:ext>
            </a:extLst>
          </p:cNvPr>
          <p:cNvSpPr/>
          <p:nvPr/>
        </p:nvSpPr>
        <p:spPr>
          <a:xfrm>
            <a:off x="3983825" y="2010906"/>
            <a:ext cx="4345326" cy="3745968"/>
          </a:xfrm>
          <a:prstGeom prst="hexagon">
            <a:avLst/>
          </a:prstGeom>
          <a:noFill/>
          <a:ln w="381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henomena" panose="00000500000000000000" pitchFamily="50" charset="-52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426A9E-26A3-448B-9DEE-213BA9DD1498}"/>
              </a:ext>
            </a:extLst>
          </p:cNvPr>
          <p:cNvSpPr txBox="1"/>
          <p:nvPr/>
        </p:nvSpPr>
        <p:spPr>
          <a:xfrm>
            <a:off x="-145726" y="69873"/>
            <a:ext cx="12058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0062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Энциклопедия наставничества 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AFAEA21-8140-4ED2-AF30-1C6C26F0A811}"/>
              </a:ext>
            </a:extLst>
          </p:cNvPr>
          <p:cNvGrpSpPr/>
          <p:nvPr/>
        </p:nvGrpSpPr>
        <p:grpSpPr>
          <a:xfrm>
            <a:off x="7430268" y="1643432"/>
            <a:ext cx="720000" cy="360000"/>
            <a:chOff x="6899023" y="-89345"/>
            <a:chExt cx="5989293" cy="1858445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5C9DAC7E-8321-4EE6-B32C-48CF7BDC9E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9023" y="-50113"/>
              <a:ext cx="0" cy="1819213"/>
            </a:xfrm>
            <a:prstGeom prst="line">
              <a:avLst/>
            </a:prstGeom>
            <a:ln w="38100" cap="rnd">
              <a:solidFill>
                <a:schemeClr val="bg1"/>
              </a:solidFill>
              <a:prstDash val="sysDot"/>
              <a:round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243D5214-A0CF-4481-BC03-BC86E6E45D34}"/>
                </a:ext>
              </a:extLst>
            </p:cNvPr>
            <p:cNvCxnSpPr>
              <a:cxnSpLocks/>
            </p:cNvCxnSpPr>
            <p:nvPr/>
          </p:nvCxnSpPr>
          <p:spPr>
            <a:xfrm>
              <a:off x="6899024" y="-89345"/>
              <a:ext cx="5989292" cy="0"/>
            </a:xfrm>
            <a:prstGeom prst="line">
              <a:avLst/>
            </a:prstGeom>
            <a:ln w="38100" cap="rnd">
              <a:solidFill>
                <a:schemeClr val="bg1"/>
              </a:solidFill>
              <a:prstDash val="sysDot"/>
              <a:round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80E97-826B-41CA-AABD-4118BD235E4E}"/>
              </a:ext>
            </a:extLst>
          </p:cNvPr>
          <p:cNvCxnSpPr>
            <a:cxnSpLocks/>
          </p:cNvCxnSpPr>
          <p:nvPr/>
        </p:nvCxnSpPr>
        <p:spPr>
          <a:xfrm>
            <a:off x="3174914" y="3883890"/>
            <a:ext cx="720000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D9EAEF2-A165-4945-90EB-7B91E60F7089}"/>
              </a:ext>
            </a:extLst>
          </p:cNvPr>
          <p:cNvGrpSpPr/>
          <p:nvPr/>
        </p:nvGrpSpPr>
        <p:grpSpPr>
          <a:xfrm flipH="1">
            <a:off x="4211463" y="1635957"/>
            <a:ext cx="720000" cy="360000"/>
            <a:chOff x="6899023" y="-89345"/>
            <a:chExt cx="5989293" cy="1858445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9C8F7919-7A53-41B7-8F0F-BCAD5DEB07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9023" y="-50113"/>
              <a:ext cx="0" cy="1819213"/>
            </a:xfrm>
            <a:prstGeom prst="line">
              <a:avLst/>
            </a:prstGeom>
            <a:ln w="38100" cap="rnd">
              <a:solidFill>
                <a:schemeClr val="bg1"/>
              </a:solidFill>
              <a:prstDash val="sysDot"/>
              <a:round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F5DB9A60-8A6F-475A-AA96-7F4A91E97C9A}"/>
                </a:ext>
              </a:extLst>
            </p:cNvPr>
            <p:cNvCxnSpPr>
              <a:cxnSpLocks/>
            </p:cNvCxnSpPr>
            <p:nvPr/>
          </p:nvCxnSpPr>
          <p:spPr>
            <a:xfrm>
              <a:off x="6899024" y="-89345"/>
              <a:ext cx="5989292" cy="0"/>
            </a:xfrm>
            <a:prstGeom prst="line">
              <a:avLst/>
            </a:prstGeom>
            <a:ln w="38100" cap="rnd">
              <a:solidFill>
                <a:schemeClr val="bg1"/>
              </a:solidFill>
              <a:prstDash val="sysDot"/>
              <a:round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020BCB0-17AD-4660-8BBC-4AA59847F943}"/>
              </a:ext>
            </a:extLst>
          </p:cNvPr>
          <p:cNvGrpSpPr/>
          <p:nvPr/>
        </p:nvGrpSpPr>
        <p:grpSpPr>
          <a:xfrm flipH="1" flipV="1">
            <a:off x="4225055" y="5826603"/>
            <a:ext cx="720000" cy="360000"/>
            <a:chOff x="6899023" y="-89345"/>
            <a:chExt cx="5989293" cy="1858445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C1FEB1C3-AD20-462F-A3F5-3D84CEAE85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9023" y="-50113"/>
              <a:ext cx="0" cy="1819213"/>
            </a:xfrm>
            <a:prstGeom prst="line">
              <a:avLst/>
            </a:prstGeom>
            <a:ln w="38100" cap="rnd">
              <a:solidFill>
                <a:schemeClr val="bg1"/>
              </a:solidFill>
              <a:prstDash val="sysDot"/>
              <a:round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F3A760CE-4B85-4284-B77A-6D22791CC3E4}"/>
                </a:ext>
              </a:extLst>
            </p:cNvPr>
            <p:cNvCxnSpPr>
              <a:cxnSpLocks/>
            </p:cNvCxnSpPr>
            <p:nvPr/>
          </p:nvCxnSpPr>
          <p:spPr>
            <a:xfrm>
              <a:off x="6899024" y="-89345"/>
              <a:ext cx="5989292" cy="0"/>
            </a:xfrm>
            <a:prstGeom prst="line">
              <a:avLst/>
            </a:prstGeom>
            <a:ln w="38100" cap="rnd">
              <a:solidFill>
                <a:schemeClr val="bg1"/>
              </a:solidFill>
              <a:prstDash val="sysDot"/>
              <a:round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752CD0D-1A7C-4DB3-B78A-4C031678DFFE}"/>
              </a:ext>
            </a:extLst>
          </p:cNvPr>
          <p:cNvGrpSpPr/>
          <p:nvPr/>
        </p:nvGrpSpPr>
        <p:grpSpPr>
          <a:xfrm flipV="1">
            <a:off x="7381513" y="5826474"/>
            <a:ext cx="720000" cy="360000"/>
            <a:chOff x="6899023" y="-89345"/>
            <a:chExt cx="5989293" cy="1858445"/>
          </a:xfrm>
        </p:grpSpPr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740E5CDE-B3BC-4721-B671-D40C43657E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9023" y="-50113"/>
              <a:ext cx="0" cy="1819213"/>
            </a:xfrm>
            <a:prstGeom prst="line">
              <a:avLst/>
            </a:prstGeom>
            <a:ln w="38100" cap="rnd">
              <a:solidFill>
                <a:schemeClr val="bg1"/>
              </a:solidFill>
              <a:prstDash val="sysDot"/>
              <a:round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57C6821A-9D08-4398-A5C1-FCB4964488C3}"/>
                </a:ext>
              </a:extLst>
            </p:cNvPr>
            <p:cNvCxnSpPr>
              <a:cxnSpLocks/>
            </p:cNvCxnSpPr>
            <p:nvPr/>
          </p:nvCxnSpPr>
          <p:spPr>
            <a:xfrm>
              <a:off x="6899024" y="-89345"/>
              <a:ext cx="5989292" cy="0"/>
            </a:xfrm>
            <a:prstGeom prst="line">
              <a:avLst/>
            </a:prstGeom>
            <a:ln w="38100" cap="rnd">
              <a:solidFill>
                <a:schemeClr val="bg1"/>
              </a:solidFill>
              <a:prstDash val="sysDot"/>
              <a:round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666E99BE-EAF9-4688-A141-C9A70A4D5279}"/>
              </a:ext>
            </a:extLst>
          </p:cNvPr>
          <p:cNvCxnSpPr>
            <a:cxnSpLocks/>
          </p:cNvCxnSpPr>
          <p:nvPr/>
        </p:nvCxnSpPr>
        <p:spPr>
          <a:xfrm>
            <a:off x="8358202" y="3883890"/>
            <a:ext cx="720000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5A09C0D-C883-4A21-98A1-F30BD91471F0}"/>
              </a:ext>
            </a:extLst>
          </p:cNvPr>
          <p:cNvSpPr txBox="1"/>
          <p:nvPr/>
        </p:nvSpPr>
        <p:spPr>
          <a:xfrm>
            <a:off x="105454" y="1329829"/>
            <a:ext cx="2869076" cy="690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altLang="ru-RU" sz="2400" dirty="0">
                <a:solidFill>
                  <a:prstClr val="white"/>
                </a:solidFill>
                <a:latin typeface="Phenomena" panose="00000500000000000000" pitchFamily="50" charset="-52"/>
                <a:cs typeface="Arial" panose="020B0604020202020204" pitchFamily="34" charset="0"/>
                <a:sym typeface="Arial"/>
              </a:rPr>
              <a:t>22 муниципальных района РТ</a:t>
            </a: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henomena" panose="00000500000000000000" pitchFamily="50" charset="-52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84E4C01-9CC3-403F-A0BA-2277CBEC11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1220" y="1324135"/>
            <a:ext cx="585458" cy="58545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0AC6BFA-EAB8-41B2-A98D-55FF13195E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425" y="1268242"/>
            <a:ext cx="710489" cy="71048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5A09C0D-C883-4A21-98A1-F30BD91471F0}"/>
              </a:ext>
            </a:extLst>
          </p:cNvPr>
          <p:cNvSpPr txBox="1"/>
          <p:nvPr/>
        </p:nvSpPr>
        <p:spPr>
          <a:xfrm>
            <a:off x="30668" y="3054518"/>
            <a:ext cx="2547988" cy="986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altLang="ru-RU" sz="2400" dirty="0">
                <a:solidFill>
                  <a:prstClr val="white"/>
                </a:solidFill>
                <a:latin typeface="Phenomena" panose="00000500000000000000" pitchFamily="50" charset="-52"/>
                <a:cs typeface="Arial" panose="020B0604020202020204" pitchFamily="34" charset="0"/>
                <a:sym typeface="Arial"/>
              </a:rPr>
              <a:t>Информационно-справочное издание</a:t>
            </a: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henomena" panose="00000500000000000000" pitchFamily="50" charset="-52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A09C0D-C883-4A21-98A1-F30BD91471F0}"/>
              </a:ext>
            </a:extLst>
          </p:cNvPr>
          <p:cNvSpPr txBox="1"/>
          <p:nvPr/>
        </p:nvSpPr>
        <p:spPr>
          <a:xfrm>
            <a:off x="-58239" y="4965198"/>
            <a:ext cx="2869076" cy="157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altLang="ru-RU" sz="2400" dirty="0">
                <a:solidFill>
                  <a:prstClr val="white"/>
                </a:solidFill>
                <a:latin typeface="Phenomena" panose="00000500000000000000" pitchFamily="50" charset="-52"/>
                <a:cs typeface="Arial" panose="020B0604020202020204" pitchFamily="34" charset="0"/>
                <a:sym typeface="Arial"/>
              </a:rPr>
              <a:t>Инфографика: схема, таблицы, иллюстрации, фотографии, резюме и др.</a:t>
            </a: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henomena" panose="00000500000000000000" pitchFamily="50" charset="-52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A09C0D-C883-4A21-98A1-F30BD91471F0}"/>
              </a:ext>
            </a:extLst>
          </p:cNvPr>
          <p:cNvSpPr txBox="1"/>
          <p:nvPr/>
        </p:nvSpPr>
        <p:spPr>
          <a:xfrm>
            <a:off x="9241408" y="1361772"/>
            <a:ext cx="2869076" cy="690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altLang="ru-RU" sz="2400" dirty="0">
                <a:solidFill>
                  <a:prstClr val="white"/>
                </a:solidFill>
                <a:latin typeface="Phenomena" panose="00000500000000000000" pitchFamily="50" charset="-52"/>
                <a:cs typeface="Arial" panose="020B0604020202020204" pitchFamily="34" charset="0"/>
                <a:sym typeface="Arial"/>
              </a:rPr>
              <a:t>Лучшие практики коллег республики</a:t>
            </a: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henomena" panose="00000500000000000000" pitchFamily="50" charset="-52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A09C0D-C883-4A21-98A1-F30BD91471F0}"/>
              </a:ext>
            </a:extLst>
          </p:cNvPr>
          <p:cNvSpPr txBox="1"/>
          <p:nvPr/>
        </p:nvSpPr>
        <p:spPr>
          <a:xfrm>
            <a:off x="9963527" y="3510022"/>
            <a:ext cx="1864679" cy="986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altLang="ru-RU" sz="2400" dirty="0">
                <a:solidFill>
                  <a:prstClr val="white"/>
                </a:solidFill>
                <a:latin typeface="Phenomena" panose="00000500000000000000" pitchFamily="50" charset="-52"/>
                <a:cs typeface="Arial" panose="020B0604020202020204" pitchFamily="34" charset="0"/>
                <a:sym typeface="Arial"/>
              </a:rPr>
              <a:t>Аудитория – педагоги практики</a:t>
            </a: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henomena" panose="00000500000000000000" pitchFamily="50" charset="-52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A09C0D-C883-4A21-98A1-F30BD91471F0}"/>
              </a:ext>
            </a:extLst>
          </p:cNvPr>
          <p:cNvSpPr txBox="1"/>
          <p:nvPr/>
        </p:nvSpPr>
        <p:spPr>
          <a:xfrm>
            <a:off x="9078202" y="5400546"/>
            <a:ext cx="2869076" cy="1281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altLang="ru-RU" sz="2400" dirty="0">
                <a:solidFill>
                  <a:prstClr val="white"/>
                </a:solidFill>
                <a:latin typeface="Phenomena" panose="00000500000000000000" pitchFamily="50" charset="-52"/>
                <a:cs typeface="Arial" panose="020B0604020202020204" pitchFamily="34" charset="0"/>
                <a:sym typeface="Arial"/>
              </a:rPr>
              <a:t>Задача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henomena" panose="00000500000000000000" pitchFamily="50" charset="-52"/>
                <a:ea typeface="+mn-ea"/>
                <a:cs typeface="Arial" panose="020B0604020202020204" pitchFamily="34" charset="0"/>
                <a:sym typeface="Arial"/>
              </a:rPr>
              <a:t> – охватить большинство муниципальных районов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5FA1BF4-3DF1-4458-922A-5EE4D2BD4B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999" y="5891515"/>
            <a:ext cx="660807" cy="66080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BD067AC-E252-4805-8F3A-BC1F2BAD49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47" y="3510023"/>
            <a:ext cx="632352" cy="63235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87" y="3394276"/>
            <a:ext cx="626775" cy="62677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0F98A4F-71D1-4715-BAF1-CD1CE9DF95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079" y="5706319"/>
            <a:ext cx="706057" cy="706057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0" y="972273"/>
            <a:ext cx="12192000" cy="127323"/>
          </a:xfrm>
          <a:prstGeom prst="rect">
            <a:avLst/>
          </a:prstGeom>
          <a:solidFill>
            <a:srgbClr val="006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98528AD-3345-4573-9B4F-129A606E9A8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4745" b="4375"/>
          <a:stretch/>
        </p:blipFill>
        <p:spPr>
          <a:xfrm>
            <a:off x="4819709" y="2234579"/>
            <a:ext cx="2662827" cy="3326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593727AB-78D1-4E21-B5AD-C3C75C5D42A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597" y="4595"/>
            <a:ext cx="550346" cy="79903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A5758F7-A486-4067-A885-DF123FB47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1906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noGroup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0"/>
          <p:cNvSpPr>
            <a:spLocks noGrp="1"/>
          </p:cNvSpPr>
          <p:nvPr/>
        </p:nvSpPr>
        <p:spPr>
          <a:xfrm>
            <a:off x="3761763" y="1205924"/>
            <a:ext cx="4647307" cy="4647307"/>
          </a:xfrm>
          <a:custGeom>
            <a:avLst/>
            <a:gdLst/>
            <a:ahLst/>
            <a:cxnLst/>
            <a:rect l="0" t="0" r="r" b="b"/>
            <a:pathLst>
              <a:path w="710882" h="711326">
                <a:moveTo>
                  <a:pt x="463232" y="0"/>
                </a:moveTo>
                <a:lnTo>
                  <a:pt x="247650" y="0"/>
                </a:lnTo>
                <a:cubicBezTo>
                  <a:pt x="222397" y="22"/>
                  <a:pt x="198186" y="10072"/>
                  <a:pt x="180340" y="27940"/>
                </a:cubicBezTo>
                <a:lnTo>
                  <a:pt x="27940" y="180340"/>
                </a:lnTo>
                <a:cubicBezTo>
                  <a:pt x="10057" y="198201"/>
                  <a:pt x="5" y="222438"/>
                  <a:pt x="0" y="247713"/>
                </a:cubicBezTo>
                <a:lnTo>
                  <a:pt x="0" y="463613"/>
                </a:lnTo>
                <a:cubicBezTo>
                  <a:pt x="5" y="488889"/>
                  <a:pt x="10057" y="513126"/>
                  <a:pt x="27940" y="530987"/>
                </a:cubicBezTo>
                <a:lnTo>
                  <a:pt x="180340" y="683387"/>
                </a:lnTo>
                <a:cubicBezTo>
                  <a:pt x="198186" y="701255"/>
                  <a:pt x="222397" y="711305"/>
                  <a:pt x="247650" y="711327"/>
                </a:cubicBezTo>
                <a:lnTo>
                  <a:pt x="463232" y="711327"/>
                </a:lnTo>
                <a:cubicBezTo>
                  <a:pt x="488507" y="711322"/>
                  <a:pt x="512745" y="701270"/>
                  <a:pt x="530606" y="683387"/>
                </a:cubicBezTo>
                <a:lnTo>
                  <a:pt x="683006" y="530987"/>
                </a:lnTo>
                <a:cubicBezTo>
                  <a:pt x="700866" y="513115"/>
                  <a:pt x="710894" y="488880"/>
                  <a:pt x="710882" y="463614"/>
                </a:cubicBezTo>
                <a:lnTo>
                  <a:pt x="710882" y="247713"/>
                </a:lnTo>
                <a:cubicBezTo>
                  <a:pt x="710894" y="222447"/>
                  <a:pt x="700866" y="198212"/>
                  <a:pt x="683006" y="180340"/>
                </a:cubicBezTo>
                <a:lnTo>
                  <a:pt x="530606" y="27940"/>
                </a:lnTo>
                <a:cubicBezTo>
                  <a:pt x="512745" y="10056"/>
                  <a:pt x="488507" y="5"/>
                  <a:pt x="463232" y="0"/>
                </a:cubicBezTo>
                <a:close/>
              </a:path>
            </a:pathLst>
          </a:custGeom>
          <a:solidFill>
            <a:srgbClr val="076D68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 txBox="1">
            <a:spLocks noGrp="1"/>
          </p:cNvSpPr>
          <p:nvPr/>
        </p:nvSpPr>
        <p:spPr>
          <a:xfrm>
            <a:off x="4173721" y="2373868"/>
            <a:ext cx="3844557" cy="57848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Внедрение ЦЕЛЕВОЙ МОДЕЛИ НАСТАВНИЧЕСТВА в РТ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на основе инновационного проекта РАО по наставничеству</a:t>
            </a:r>
          </a:p>
          <a:p>
            <a:pPr algn="ctr"/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rPr>
              <a:t>В 2023 году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5" name="Прямоугольник 8"/>
          <p:cNvSpPr txBox="1">
            <a:spLocks noGrp="1"/>
          </p:cNvSpPr>
          <p:nvPr/>
        </p:nvSpPr>
        <p:spPr>
          <a:xfrm>
            <a:off x="8859041" y="123796"/>
            <a:ext cx="3242293" cy="2184394"/>
          </a:xfrm>
          <a:prstGeom prst="rect">
            <a:avLst/>
          </a:prstGeom>
          <a:ln>
            <a:solidFill>
              <a:srgbClr val="0080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Phenomena" panose="00000500000000000000" pitchFamily="50" charset="-52"/>
                <a:cs typeface="Arial Narrow"/>
              </a:rPr>
              <a:t>Проведение </a:t>
            </a:r>
            <a:r>
              <a:rPr lang="ru-RU" sz="2000" kern="0" dirty="0">
                <a:solidFill>
                  <a:srgbClr val="008080"/>
                </a:solidFill>
                <a:latin typeface="Phenomena" panose="00000500000000000000" pitchFamily="50" charset="-52"/>
                <a:cs typeface="Arial Narrow"/>
              </a:rPr>
              <a:t> исследования «Реализация целевой модели  наставничества в образовательных организациях Республики Татарстан: проблемы и перспективы»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henomena" panose="00000500000000000000" pitchFamily="50" charset="-52"/>
              <a:cs typeface="Arial Narrow"/>
            </a:endParaRPr>
          </a:p>
        </p:txBody>
      </p:sp>
      <p:sp>
        <p:nvSpPr>
          <p:cNvPr id="6" name="Прямая соединительная линия 11"/>
          <p:cNvSpPr>
            <a:spLocks noGrp="1"/>
          </p:cNvSpPr>
          <p:nvPr/>
        </p:nvSpPr>
        <p:spPr>
          <a:xfrm flipV="1">
            <a:off x="7032104" y="718514"/>
            <a:ext cx="0" cy="352417"/>
          </a:xfrm>
          <a:prstGeom prst="line">
            <a:avLst/>
          </a:prstGeom>
          <a:ln w="19050">
            <a:solidFill>
              <a:srgbClr val="076D68"/>
            </a:solidFill>
            <a:headEnd type="oval"/>
            <a:tailEnd type="oval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Прямая соединительная линия 12"/>
          <p:cNvSpPr>
            <a:spLocks noGrp="1"/>
          </p:cNvSpPr>
          <p:nvPr/>
        </p:nvSpPr>
        <p:spPr>
          <a:xfrm>
            <a:off x="7032104" y="710955"/>
            <a:ext cx="637159" cy="0"/>
          </a:xfrm>
          <a:prstGeom prst="line">
            <a:avLst/>
          </a:prstGeom>
          <a:ln w="19050">
            <a:solidFill>
              <a:srgbClr val="076D68"/>
            </a:solidFill>
            <a:headEnd type="oval"/>
            <a:tailEnd type="oval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Прямая соединительная линия 15"/>
          <p:cNvSpPr>
            <a:spLocks noGrp="1"/>
          </p:cNvSpPr>
          <p:nvPr/>
        </p:nvSpPr>
        <p:spPr>
          <a:xfrm flipV="1">
            <a:off x="5129416" y="717584"/>
            <a:ext cx="0" cy="352417"/>
          </a:xfrm>
          <a:prstGeom prst="line">
            <a:avLst/>
          </a:prstGeom>
          <a:ln w="19050">
            <a:solidFill>
              <a:srgbClr val="076D68"/>
            </a:solidFill>
            <a:headEnd type="oval"/>
            <a:tailEnd type="oval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Прямая соединительная линия 16"/>
          <p:cNvSpPr>
            <a:spLocks noGrp="1"/>
          </p:cNvSpPr>
          <p:nvPr/>
        </p:nvSpPr>
        <p:spPr>
          <a:xfrm>
            <a:off x="4488917" y="713835"/>
            <a:ext cx="637159" cy="0"/>
          </a:xfrm>
          <a:prstGeom prst="line">
            <a:avLst/>
          </a:prstGeom>
          <a:ln w="19050">
            <a:solidFill>
              <a:srgbClr val="076D68"/>
            </a:solidFill>
            <a:headEnd type="oval"/>
            <a:tailEnd type="oval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Прямая соединительная линия 18"/>
          <p:cNvSpPr>
            <a:spLocks noGrp="1"/>
          </p:cNvSpPr>
          <p:nvPr/>
        </p:nvSpPr>
        <p:spPr>
          <a:xfrm flipV="1">
            <a:off x="5087888" y="5885629"/>
            <a:ext cx="0" cy="352777"/>
          </a:xfrm>
          <a:prstGeom prst="line">
            <a:avLst/>
          </a:prstGeom>
          <a:ln w="19050">
            <a:solidFill>
              <a:srgbClr val="076D68"/>
            </a:solidFill>
            <a:headEnd type="oval"/>
            <a:tailEnd type="oval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Прямая соединительная линия 19"/>
          <p:cNvSpPr>
            <a:spLocks noGrp="1"/>
          </p:cNvSpPr>
          <p:nvPr/>
        </p:nvSpPr>
        <p:spPr>
          <a:xfrm>
            <a:off x="4460119" y="6237312"/>
            <a:ext cx="637159" cy="0"/>
          </a:xfrm>
          <a:prstGeom prst="line">
            <a:avLst/>
          </a:prstGeom>
          <a:ln w="19050">
            <a:solidFill>
              <a:srgbClr val="076D68"/>
            </a:solidFill>
            <a:headEnd type="oval"/>
            <a:tailEnd type="oval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Прямая соединительная линия 21"/>
          <p:cNvSpPr>
            <a:spLocks noGrp="1"/>
          </p:cNvSpPr>
          <p:nvPr/>
        </p:nvSpPr>
        <p:spPr>
          <a:xfrm flipV="1">
            <a:off x="6926234" y="5921629"/>
            <a:ext cx="0" cy="352777"/>
          </a:xfrm>
          <a:prstGeom prst="line">
            <a:avLst/>
          </a:prstGeom>
          <a:ln w="19050">
            <a:solidFill>
              <a:srgbClr val="076D68"/>
            </a:solidFill>
            <a:headEnd type="oval"/>
            <a:tailEnd type="oval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Прямая соединительная линия 22"/>
          <p:cNvSpPr>
            <a:spLocks noGrp="1"/>
          </p:cNvSpPr>
          <p:nvPr/>
        </p:nvSpPr>
        <p:spPr>
          <a:xfrm>
            <a:off x="6926234" y="6286356"/>
            <a:ext cx="637159" cy="0"/>
          </a:xfrm>
          <a:prstGeom prst="line">
            <a:avLst/>
          </a:prstGeom>
          <a:ln w="19050">
            <a:solidFill>
              <a:srgbClr val="076D68"/>
            </a:solidFill>
            <a:headEnd type="oval"/>
            <a:tailEnd type="oval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Прямая соединительная линия 29"/>
          <p:cNvSpPr>
            <a:spLocks noGrp="1"/>
          </p:cNvSpPr>
          <p:nvPr/>
        </p:nvSpPr>
        <p:spPr>
          <a:xfrm>
            <a:off x="3462258" y="3429000"/>
            <a:ext cx="362857" cy="0"/>
          </a:xfrm>
          <a:prstGeom prst="line">
            <a:avLst/>
          </a:prstGeom>
          <a:ln w="19050">
            <a:solidFill>
              <a:srgbClr val="076D68"/>
            </a:solidFill>
            <a:headEnd type="oval"/>
            <a:tailEnd type="oval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6" name="Picture 2"/>
          <p:cNvPicPr/>
          <p:nvPr/>
        </p:nvPicPr>
        <p:blipFill>
          <a:blip r:embed="rId2"/>
          <a:stretch/>
        </p:blipFill>
        <p:spPr>
          <a:xfrm>
            <a:off x="7494160" y="5759709"/>
            <a:ext cx="774671" cy="774671"/>
          </a:xfrm>
          <a:prstGeom prst="rect">
            <a:avLst/>
          </a:prstGeom>
          <a:effectLst/>
        </p:spPr>
      </p:pic>
      <p:pic>
        <p:nvPicPr>
          <p:cNvPr id="17" name="Picture 4"/>
          <p:cNvPicPr/>
          <p:nvPr/>
        </p:nvPicPr>
        <p:blipFill>
          <a:blip r:embed="rId3"/>
          <a:stretch/>
        </p:blipFill>
        <p:spPr>
          <a:xfrm>
            <a:off x="8002295" y="587482"/>
            <a:ext cx="666318" cy="666318"/>
          </a:xfrm>
          <a:prstGeom prst="rect">
            <a:avLst/>
          </a:prstGeom>
          <a:effectLst/>
        </p:spPr>
      </p:pic>
      <p:pic>
        <p:nvPicPr>
          <p:cNvPr id="18" name="Picture 6"/>
          <p:cNvPicPr/>
          <p:nvPr/>
        </p:nvPicPr>
        <p:blipFill>
          <a:blip r:embed="rId4"/>
          <a:stretch/>
        </p:blipFill>
        <p:spPr>
          <a:xfrm>
            <a:off x="8433372" y="2763136"/>
            <a:ext cx="550405" cy="550405"/>
          </a:xfrm>
          <a:prstGeom prst="rect">
            <a:avLst/>
          </a:prstGeom>
          <a:effectLst/>
        </p:spPr>
      </p:pic>
      <p:pic>
        <p:nvPicPr>
          <p:cNvPr id="19" name="Picture 8"/>
          <p:cNvPicPr/>
          <p:nvPr/>
        </p:nvPicPr>
        <p:blipFill>
          <a:blip r:embed="rId5"/>
          <a:stretch/>
        </p:blipFill>
        <p:spPr>
          <a:xfrm>
            <a:off x="3592573" y="532406"/>
            <a:ext cx="659838" cy="659838"/>
          </a:xfrm>
          <a:prstGeom prst="rect">
            <a:avLst/>
          </a:prstGeom>
          <a:effectLst/>
        </p:spPr>
      </p:pic>
      <p:pic>
        <p:nvPicPr>
          <p:cNvPr id="20" name="Picture 10"/>
          <p:cNvPicPr/>
          <p:nvPr/>
        </p:nvPicPr>
        <p:blipFill>
          <a:blip r:embed="rId6"/>
          <a:stretch/>
        </p:blipFill>
        <p:spPr>
          <a:xfrm>
            <a:off x="3770402" y="5896162"/>
            <a:ext cx="659838" cy="659838"/>
          </a:xfrm>
          <a:prstGeom prst="rect">
            <a:avLst/>
          </a:prstGeom>
          <a:effectLst/>
        </p:spPr>
      </p:pic>
      <p:pic>
        <p:nvPicPr>
          <p:cNvPr id="21" name="Picture 12"/>
          <p:cNvPicPr/>
          <p:nvPr/>
        </p:nvPicPr>
        <p:blipFill>
          <a:blip r:embed="rId7"/>
          <a:stretch/>
        </p:blipFill>
        <p:spPr>
          <a:xfrm>
            <a:off x="2663652" y="3036945"/>
            <a:ext cx="686476" cy="686476"/>
          </a:xfrm>
          <a:prstGeom prst="rect">
            <a:avLst/>
          </a:prstGeom>
          <a:effectLst/>
        </p:spPr>
      </p:pic>
      <p:sp>
        <p:nvSpPr>
          <p:cNvPr id="22" name="Прямая соединительная линия 37"/>
          <p:cNvSpPr>
            <a:spLocks noGrp="1"/>
          </p:cNvSpPr>
          <p:nvPr/>
        </p:nvSpPr>
        <p:spPr>
          <a:xfrm>
            <a:off x="8374091" y="3429000"/>
            <a:ext cx="363577" cy="0"/>
          </a:xfrm>
          <a:prstGeom prst="line">
            <a:avLst/>
          </a:prstGeom>
          <a:ln w="19050">
            <a:solidFill>
              <a:srgbClr val="076D68"/>
            </a:solidFill>
            <a:headEnd type="oval"/>
            <a:tailEnd type="oval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Прямоугольник 8"/>
          <p:cNvSpPr txBox="1">
            <a:spLocks noGrp="1"/>
          </p:cNvSpPr>
          <p:nvPr/>
        </p:nvSpPr>
        <p:spPr>
          <a:xfrm>
            <a:off x="8627684" y="4826529"/>
            <a:ext cx="3430308" cy="1939713"/>
          </a:xfrm>
          <a:prstGeom prst="rect">
            <a:avLst/>
          </a:prstGeom>
          <a:ln>
            <a:solidFill>
              <a:srgbClr val="0080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008080"/>
                </a:solidFill>
                <a:latin typeface="Phenomena" panose="00000500000000000000" pitchFamily="50" charset="-52"/>
                <a:cs typeface="Arial Narrow"/>
              </a:rPr>
              <a:t>V </a:t>
            </a:r>
            <a:r>
              <a:rPr lang="ru-RU" sz="2000" kern="0" dirty="0">
                <a:solidFill>
                  <a:srgbClr val="008080"/>
                </a:solidFill>
                <a:latin typeface="Phenomena" panose="00000500000000000000" pitchFamily="50" charset="-52"/>
                <a:cs typeface="Arial Narrow"/>
              </a:rPr>
              <a:t>Всероссийская  </a:t>
            </a:r>
            <a:r>
              <a:rPr lang="ru-RU" sz="2000" dirty="0">
                <a:solidFill>
                  <a:srgbClr val="008080"/>
                </a:solidFill>
              </a:rPr>
              <a:t>научно-практическая конференция «Наставничество в образовании: современная теория и инновационная практика» 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Phenomena" panose="00000500000000000000" pitchFamily="50" charset="-52"/>
              <a:cs typeface="Arial Narrow"/>
            </a:endParaRPr>
          </a:p>
        </p:txBody>
      </p:sp>
      <p:sp>
        <p:nvSpPr>
          <p:cNvPr id="25" name="Прямоугольник 8"/>
          <p:cNvSpPr txBox="1">
            <a:spLocks noGrp="1"/>
          </p:cNvSpPr>
          <p:nvPr/>
        </p:nvSpPr>
        <p:spPr>
          <a:xfrm>
            <a:off x="190870" y="2136155"/>
            <a:ext cx="2391962" cy="1244028"/>
          </a:xfrm>
          <a:prstGeom prst="rect">
            <a:avLst/>
          </a:prstGeom>
          <a:ln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Phenomena" panose="00000500000000000000" pitchFamily="50" charset="-52"/>
                <a:cs typeface="Arial Narrow"/>
              </a:rPr>
              <a:t>Обновление состава Республиканского совета наставников</a:t>
            </a:r>
          </a:p>
        </p:txBody>
      </p:sp>
      <p:sp>
        <p:nvSpPr>
          <p:cNvPr id="26" name="Прямоугольник 8"/>
          <p:cNvSpPr txBox="1">
            <a:spLocks noGrp="1"/>
          </p:cNvSpPr>
          <p:nvPr/>
        </p:nvSpPr>
        <p:spPr>
          <a:xfrm>
            <a:off x="146892" y="5017684"/>
            <a:ext cx="3483255" cy="1840315"/>
          </a:xfrm>
          <a:prstGeom prst="rect">
            <a:avLst/>
          </a:prstGeom>
          <a:ln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Phenomena" panose="00000500000000000000" pitchFamily="50" charset="-52"/>
                <a:cs typeface="Arial Narrow"/>
              </a:rPr>
              <a:t>Повышение квалификации  по наставничеству 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Phenomena" panose="00000500000000000000" pitchFamily="50" charset="-52"/>
                <a:cs typeface="Arial Narrow"/>
              </a:rPr>
              <a:t>(36 ч., 72 ч., обучено   197 человек, в том числе республиканский совет наставников и коллеги из РФ)</a:t>
            </a:r>
          </a:p>
        </p:txBody>
      </p:sp>
      <p:sp>
        <p:nvSpPr>
          <p:cNvPr id="27" name="Прямоугольник 8"/>
          <p:cNvSpPr txBox="1">
            <a:spLocks noGrp="1"/>
          </p:cNvSpPr>
          <p:nvPr/>
        </p:nvSpPr>
        <p:spPr>
          <a:xfrm>
            <a:off x="205933" y="267151"/>
            <a:ext cx="3053607" cy="1570527"/>
          </a:xfrm>
          <a:prstGeom prst="rect">
            <a:avLst/>
          </a:prstGeom>
          <a:ln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Phenomena" panose="00000500000000000000" pitchFamily="50" charset="-52"/>
                <a:cs typeface="Arial Narrow"/>
              </a:rPr>
              <a:t>Приказ о внедрении целевой модели наставничества в РТ 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Phenomena" panose="00000500000000000000" pitchFamily="50" charset="-52"/>
                <a:cs typeface="Arial Narrow"/>
              </a:rPr>
              <a:t>(ИРО РТ – региональный оператор)</a:t>
            </a:r>
          </a:p>
        </p:txBody>
      </p:sp>
      <p:sp>
        <p:nvSpPr>
          <p:cNvPr id="28" name="Прямоугольник 8"/>
          <p:cNvSpPr txBox="1">
            <a:spLocks noGrp="1"/>
          </p:cNvSpPr>
          <p:nvPr/>
        </p:nvSpPr>
        <p:spPr>
          <a:xfrm>
            <a:off x="9022622" y="2658315"/>
            <a:ext cx="3030134" cy="2014178"/>
          </a:xfrm>
          <a:prstGeom prst="rect">
            <a:avLst/>
          </a:prstGeom>
          <a:ln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Phenomena" panose="00000500000000000000" pitchFamily="50" charset="-52"/>
                <a:cs typeface="Arial Narrow"/>
              </a:rPr>
              <a:t>«Уроки наставничества» серия мероприятий (Учитель 2.0, стажировочные площадки, мероприятия профессиональных сообществ)</a:t>
            </a:r>
          </a:p>
        </p:txBody>
      </p:sp>
      <p:sp>
        <p:nvSpPr>
          <p:cNvPr id="29" name="Прямоугольник 8">
            <a:extLst>
              <a:ext uri="{FF2B5EF4-FFF2-40B4-BE49-F238E27FC236}">
                <a16:creationId xmlns:a16="http://schemas.microsoft.com/office/drawing/2014/main" id="{37EA1F53-1378-4E36-84C3-18E423A73FA0}"/>
              </a:ext>
            </a:extLst>
          </p:cNvPr>
          <p:cNvSpPr txBox="1">
            <a:spLocks noGrp="1"/>
          </p:cNvSpPr>
          <p:nvPr/>
        </p:nvSpPr>
        <p:spPr>
          <a:xfrm>
            <a:off x="187196" y="3848281"/>
            <a:ext cx="2887596" cy="818129"/>
          </a:xfrm>
          <a:prstGeom prst="rect">
            <a:avLst/>
          </a:prstGeom>
          <a:ln>
            <a:solidFill>
              <a:srgbClr val="0080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Phenomena" panose="00000500000000000000" pitchFamily="50" charset="-52"/>
                <a:cs typeface="Arial Narrow"/>
              </a:rPr>
              <a:t>Обучение аспирантов, научное наставничество </a:t>
            </a:r>
          </a:p>
        </p:txBody>
      </p:sp>
      <p:pic>
        <p:nvPicPr>
          <p:cNvPr id="30" name="Рисунок 29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EDDFAFA-0672-4A0A-9FC4-A6337B8A85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636" y="987024"/>
            <a:ext cx="2299308" cy="177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37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000"/>
            <a:r>
              <a:rPr lang="ru-RU" sz="2000" b="1" dirty="0">
                <a:solidFill>
                  <a:prstClr val="white"/>
                </a:solidFill>
                <a:latin typeface="Open Sans"/>
                <a:ea typeface="Open Sans"/>
                <a:cs typeface="Open Sans"/>
              </a:rPr>
              <a:t>СОПРОВОЖДЕНИЕ ВНЕДРЕНИЯ ЦЕЛЕВОЙ МОДЕЛИ НАСТАВНИЧЕСТВА В РЕСПУБЛИКЕ ТАТАРСТАН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5" name="Прямоугольник 3"/>
          <p:cNvSpPr/>
          <p:nvPr/>
        </p:nvSpPr>
        <p:spPr bwMode="auto">
          <a:xfrm flipH="1" flipV="1">
            <a:off x="2763745" y="6529840"/>
            <a:ext cx="9432033" cy="336258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670288 w 8326240"/>
              <a:gd name="connsiteY0" fmla="*/ 101502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70288 w 8326240"/>
              <a:gd name="connsiteY4" fmla="*/ 101502 h 333399"/>
              <a:gd name="connsiteX0" fmla="*/ 664509 w 8326240"/>
              <a:gd name="connsiteY0" fmla="*/ 7094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64509 w 8326240"/>
              <a:gd name="connsiteY4" fmla="*/ 7094 h 333399"/>
              <a:gd name="connsiteX0" fmla="*/ 4856 w 7666587"/>
              <a:gd name="connsiteY0" fmla="*/ 7094 h 330776"/>
              <a:gd name="connsiteX1" fmla="*/ 7666587 w 7666587"/>
              <a:gd name="connsiteY1" fmla="*/ 0 h 330776"/>
              <a:gd name="connsiteX2" fmla="*/ 7460404 w 7666587"/>
              <a:gd name="connsiteY2" fmla="*/ 329990 h 330776"/>
              <a:gd name="connsiteX3" fmla="*/ 2017 w 7666587"/>
              <a:gd name="connsiteY3" fmla="*/ 330776 h 330776"/>
              <a:gd name="connsiteX4" fmla="*/ 4856 w 7666587"/>
              <a:gd name="connsiteY4" fmla="*/ 7094 h 330776"/>
              <a:gd name="connsiteX0" fmla="*/ 179218 w 7664706"/>
              <a:gd name="connsiteY0" fmla="*/ 164441 h 330776"/>
              <a:gd name="connsiteX1" fmla="*/ 7664706 w 7664706"/>
              <a:gd name="connsiteY1" fmla="*/ 0 h 330776"/>
              <a:gd name="connsiteX2" fmla="*/ 7458523 w 7664706"/>
              <a:gd name="connsiteY2" fmla="*/ 329990 h 330776"/>
              <a:gd name="connsiteX3" fmla="*/ 136 w 7664706"/>
              <a:gd name="connsiteY3" fmla="*/ 330776 h 330776"/>
              <a:gd name="connsiteX4" fmla="*/ 179218 w 7664706"/>
              <a:gd name="connsiteY4" fmla="*/ 164441 h 330776"/>
              <a:gd name="connsiteX0" fmla="*/ 4855 w 7666585"/>
              <a:gd name="connsiteY0" fmla="*/ 7094 h 330776"/>
              <a:gd name="connsiteX1" fmla="*/ 7666585 w 7666585"/>
              <a:gd name="connsiteY1" fmla="*/ 0 h 330776"/>
              <a:gd name="connsiteX2" fmla="*/ 7460402 w 7666585"/>
              <a:gd name="connsiteY2" fmla="*/ 329990 h 330776"/>
              <a:gd name="connsiteX3" fmla="*/ 2015 w 7666585"/>
              <a:gd name="connsiteY3" fmla="*/ 330776 h 330776"/>
              <a:gd name="connsiteX4" fmla="*/ 4855 w 7666585"/>
              <a:gd name="connsiteY4" fmla="*/ 7094 h 330776"/>
              <a:gd name="connsiteX0" fmla="*/ 2555 w 7667173"/>
              <a:gd name="connsiteY0" fmla="*/ 9717 h 330776"/>
              <a:gd name="connsiteX1" fmla="*/ 7667173 w 7667173"/>
              <a:gd name="connsiteY1" fmla="*/ 0 h 330776"/>
              <a:gd name="connsiteX2" fmla="*/ 7460990 w 7667173"/>
              <a:gd name="connsiteY2" fmla="*/ 329990 h 330776"/>
              <a:gd name="connsiteX3" fmla="*/ 2603 w 7667173"/>
              <a:gd name="connsiteY3" fmla="*/ 330776 h 330776"/>
              <a:gd name="connsiteX4" fmla="*/ 2555 w 7667173"/>
              <a:gd name="connsiteY4" fmla="*/ 9717 h 330776"/>
              <a:gd name="connsiteX0" fmla="*/ 173447 w 7664710"/>
              <a:gd name="connsiteY0" fmla="*/ 119859 h 330776"/>
              <a:gd name="connsiteX1" fmla="*/ 7664710 w 7664710"/>
              <a:gd name="connsiteY1" fmla="*/ 0 h 330776"/>
              <a:gd name="connsiteX2" fmla="*/ 7458527 w 7664710"/>
              <a:gd name="connsiteY2" fmla="*/ 329990 h 330776"/>
              <a:gd name="connsiteX3" fmla="*/ 140 w 7664710"/>
              <a:gd name="connsiteY3" fmla="*/ 330776 h 330776"/>
              <a:gd name="connsiteX4" fmla="*/ 173447 w 7664710"/>
              <a:gd name="connsiteY4" fmla="*/ 119859 h 330776"/>
              <a:gd name="connsiteX0" fmla="*/ 4858 w 7666585"/>
              <a:gd name="connsiteY0" fmla="*/ 0 h 331549"/>
              <a:gd name="connsiteX1" fmla="*/ 7666585 w 7666585"/>
              <a:gd name="connsiteY1" fmla="*/ 773 h 331549"/>
              <a:gd name="connsiteX2" fmla="*/ 7460402 w 7666585"/>
              <a:gd name="connsiteY2" fmla="*/ 330763 h 331549"/>
              <a:gd name="connsiteX3" fmla="*/ 2015 w 7666585"/>
              <a:gd name="connsiteY3" fmla="*/ 331549 h 331549"/>
              <a:gd name="connsiteX4" fmla="*/ 4858 w 7666585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68439 h 399988"/>
              <a:gd name="connsiteX1" fmla="*/ 7664570 w 7664570"/>
              <a:gd name="connsiteY1" fmla="*/ 69212 h 399988"/>
              <a:gd name="connsiteX2" fmla="*/ 7458387 w 7664570"/>
              <a:gd name="connsiteY2" fmla="*/ 399202 h 399988"/>
              <a:gd name="connsiteX3" fmla="*/ 0 w 7664570"/>
              <a:gd name="connsiteY3" fmla="*/ 399988 h 399988"/>
              <a:gd name="connsiteX4" fmla="*/ 2843 w 7664570"/>
              <a:gd name="connsiteY4" fmla="*/ 68439 h 399988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101076 w 7664570"/>
              <a:gd name="connsiteY0" fmla="*/ 77899 h 330776"/>
              <a:gd name="connsiteX1" fmla="*/ 7664570 w 7664570"/>
              <a:gd name="connsiteY1" fmla="*/ 0 h 330776"/>
              <a:gd name="connsiteX2" fmla="*/ 7458387 w 7664570"/>
              <a:gd name="connsiteY2" fmla="*/ 329990 h 330776"/>
              <a:gd name="connsiteX3" fmla="*/ 0 w 7664570"/>
              <a:gd name="connsiteY3" fmla="*/ 330776 h 330776"/>
              <a:gd name="connsiteX4" fmla="*/ 101076 w 7664570"/>
              <a:gd name="connsiteY4" fmla="*/ 77899 h 330776"/>
              <a:gd name="connsiteX0" fmla="*/ 2034 w 7666651"/>
              <a:gd name="connsiteY0" fmla="*/ 4471 h 330776"/>
              <a:gd name="connsiteX1" fmla="*/ 7666651 w 7666651"/>
              <a:gd name="connsiteY1" fmla="*/ 0 h 330776"/>
              <a:gd name="connsiteX2" fmla="*/ 7460468 w 7666651"/>
              <a:gd name="connsiteY2" fmla="*/ 329990 h 330776"/>
              <a:gd name="connsiteX3" fmla="*/ 2081 w 7666651"/>
              <a:gd name="connsiteY3" fmla="*/ 330776 h 330776"/>
              <a:gd name="connsiteX4" fmla="*/ 2034 w 7666651"/>
              <a:gd name="connsiteY4" fmla="*/ 4471 h 33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651" h="330776" extrusionOk="0">
                <a:moveTo>
                  <a:pt x="2034" y="4471"/>
                </a:moveTo>
                <a:lnTo>
                  <a:pt x="7666651" y="0"/>
                </a:lnTo>
                <a:lnTo>
                  <a:pt x="7460468" y="329990"/>
                </a:lnTo>
                <a:lnTo>
                  <a:pt x="2081" y="330776"/>
                </a:lnTo>
                <a:cubicBezTo>
                  <a:pt x="4919" y="162438"/>
                  <a:pt x="-3745" y="52023"/>
                  <a:pt x="2034" y="4471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3"/>
          <p:cNvSpPr/>
          <p:nvPr/>
        </p:nvSpPr>
        <p:spPr bwMode="auto">
          <a:xfrm flipH="1" flipV="1">
            <a:off x="11471162" y="359476"/>
            <a:ext cx="724614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3"/>
          <p:cNvSpPr/>
          <p:nvPr/>
        </p:nvSpPr>
        <p:spPr bwMode="auto">
          <a:xfrm>
            <a:off x="-5951" y="6527175"/>
            <a:ext cx="990869" cy="33545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7560904 w 8326206"/>
              <a:gd name="connsiteY0" fmla="*/ 0 h 340918"/>
              <a:gd name="connsiteX1" fmla="*/ 8326206 w 8326206"/>
              <a:gd name="connsiteY1" fmla="*/ 7519 h 340918"/>
              <a:gd name="connsiteX2" fmla="*/ 8120023 w 8326206"/>
              <a:gd name="connsiteY2" fmla="*/ 337509 h 340918"/>
              <a:gd name="connsiteX3" fmla="*/ 4 w 8326206"/>
              <a:gd name="connsiteY3" fmla="*/ 340918 h 340918"/>
              <a:gd name="connsiteX4" fmla="*/ 7560904 w 8326206"/>
              <a:gd name="connsiteY4" fmla="*/ 0 h 340918"/>
              <a:gd name="connsiteX0" fmla="*/ 211070 w 976372"/>
              <a:gd name="connsiteY0" fmla="*/ 0 h 359657"/>
              <a:gd name="connsiteX1" fmla="*/ 976372 w 976372"/>
              <a:gd name="connsiteY1" fmla="*/ 7519 h 359657"/>
              <a:gd name="connsiteX2" fmla="*/ 770189 w 976372"/>
              <a:gd name="connsiteY2" fmla="*/ 337509 h 359657"/>
              <a:gd name="connsiteX3" fmla="*/ 116 w 976372"/>
              <a:gd name="connsiteY3" fmla="*/ 359657 h 359657"/>
              <a:gd name="connsiteX4" fmla="*/ 211070 w 976372"/>
              <a:gd name="connsiteY4" fmla="*/ 0 h 359657"/>
              <a:gd name="connsiteX0" fmla="*/ 0 w 765302"/>
              <a:gd name="connsiteY0" fmla="*/ 0 h 337509"/>
              <a:gd name="connsiteX1" fmla="*/ 765302 w 765302"/>
              <a:gd name="connsiteY1" fmla="*/ 7519 h 337509"/>
              <a:gd name="connsiteX2" fmla="*/ 559119 w 765302"/>
              <a:gd name="connsiteY2" fmla="*/ 337509 h 337509"/>
              <a:gd name="connsiteX3" fmla="*/ 81842 w 765302"/>
              <a:gd name="connsiteY3" fmla="*/ 277885 h 337509"/>
              <a:gd name="connsiteX4" fmla="*/ 0 w 765302"/>
              <a:gd name="connsiteY4" fmla="*/ 0 h 337509"/>
              <a:gd name="connsiteX0" fmla="*/ 42525 w 807827"/>
              <a:gd name="connsiteY0" fmla="*/ 0 h 344325"/>
              <a:gd name="connsiteX1" fmla="*/ 807827 w 807827"/>
              <a:gd name="connsiteY1" fmla="*/ 7519 h 344325"/>
              <a:gd name="connsiteX2" fmla="*/ 601644 w 807827"/>
              <a:gd name="connsiteY2" fmla="*/ 337509 h 344325"/>
              <a:gd name="connsiteX3" fmla="*/ 492 w 807827"/>
              <a:gd name="connsiteY3" fmla="*/ 344325 h 344325"/>
              <a:gd name="connsiteX4" fmla="*/ 42525 w 807827"/>
              <a:gd name="connsiteY4" fmla="*/ 0 h 344325"/>
              <a:gd name="connsiteX0" fmla="*/ 14958 w 808413"/>
              <a:gd name="connsiteY0" fmla="*/ 7814 h 336806"/>
              <a:gd name="connsiteX1" fmla="*/ 808413 w 808413"/>
              <a:gd name="connsiteY1" fmla="*/ 0 h 336806"/>
              <a:gd name="connsiteX2" fmla="*/ 602230 w 808413"/>
              <a:gd name="connsiteY2" fmla="*/ 329990 h 336806"/>
              <a:gd name="connsiteX3" fmla="*/ 1078 w 808413"/>
              <a:gd name="connsiteY3" fmla="*/ 336806 h 336806"/>
              <a:gd name="connsiteX4" fmla="*/ 14958 w 808413"/>
              <a:gd name="connsiteY4" fmla="*/ 7814 h 336806"/>
              <a:gd name="connsiteX0" fmla="*/ 638927 w 807375"/>
              <a:gd name="connsiteY0" fmla="*/ 0 h 666301"/>
              <a:gd name="connsiteX1" fmla="*/ 807375 w 807375"/>
              <a:gd name="connsiteY1" fmla="*/ 329495 h 666301"/>
              <a:gd name="connsiteX2" fmla="*/ 601192 w 807375"/>
              <a:gd name="connsiteY2" fmla="*/ 659485 h 666301"/>
              <a:gd name="connsiteX3" fmla="*/ 40 w 807375"/>
              <a:gd name="connsiteY3" fmla="*/ 666301 h 666301"/>
              <a:gd name="connsiteX4" fmla="*/ 638927 w 807375"/>
              <a:gd name="connsiteY4" fmla="*/ 0 h 666301"/>
              <a:gd name="connsiteX0" fmla="*/ 9663 w 808749"/>
              <a:gd name="connsiteY0" fmla="*/ 0 h 344324"/>
              <a:gd name="connsiteX1" fmla="*/ 808749 w 808749"/>
              <a:gd name="connsiteY1" fmla="*/ 7518 h 344324"/>
              <a:gd name="connsiteX2" fmla="*/ 602566 w 808749"/>
              <a:gd name="connsiteY2" fmla="*/ 337508 h 344324"/>
              <a:gd name="connsiteX3" fmla="*/ 1414 w 808749"/>
              <a:gd name="connsiteY3" fmla="*/ 344324 h 344324"/>
              <a:gd name="connsiteX4" fmla="*/ 9663 w 808749"/>
              <a:gd name="connsiteY4" fmla="*/ 0 h 344324"/>
              <a:gd name="connsiteX0" fmla="*/ 9663 w 808749"/>
              <a:gd name="connsiteY0" fmla="*/ 58922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58922 h 336806"/>
              <a:gd name="connsiteX0" fmla="*/ 9663 w 808749"/>
              <a:gd name="connsiteY0" fmla="*/ 7815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7815 h 336806"/>
              <a:gd name="connsiteX0" fmla="*/ 9663 w 808749"/>
              <a:gd name="connsiteY0" fmla="*/ 0 h 441427"/>
              <a:gd name="connsiteX1" fmla="*/ 808749 w 808749"/>
              <a:gd name="connsiteY1" fmla="*/ 104621 h 441427"/>
              <a:gd name="connsiteX2" fmla="*/ 602566 w 808749"/>
              <a:gd name="connsiteY2" fmla="*/ 434611 h 441427"/>
              <a:gd name="connsiteX3" fmla="*/ 1414 w 808749"/>
              <a:gd name="connsiteY3" fmla="*/ 441427 h 441427"/>
              <a:gd name="connsiteX4" fmla="*/ 9663 w 808749"/>
              <a:gd name="connsiteY4" fmla="*/ 0 h 441427"/>
              <a:gd name="connsiteX0" fmla="*/ 9663 w 808749"/>
              <a:gd name="connsiteY0" fmla="*/ 0 h 339212"/>
              <a:gd name="connsiteX1" fmla="*/ 808749 w 808749"/>
              <a:gd name="connsiteY1" fmla="*/ 2406 h 339212"/>
              <a:gd name="connsiteX2" fmla="*/ 602566 w 808749"/>
              <a:gd name="connsiteY2" fmla="*/ 332396 h 339212"/>
              <a:gd name="connsiteX3" fmla="*/ 1414 w 808749"/>
              <a:gd name="connsiteY3" fmla="*/ 339212 h 339212"/>
              <a:gd name="connsiteX4" fmla="*/ 9663 w 808749"/>
              <a:gd name="connsiteY4" fmla="*/ 0 h 339212"/>
              <a:gd name="connsiteX0" fmla="*/ 177306 w 807472"/>
              <a:gd name="connsiteY0" fmla="*/ 84476 h 336806"/>
              <a:gd name="connsiteX1" fmla="*/ 807472 w 807472"/>
              <a:gd name="connsiteY1" fmla="*/ 0 h 336806"/>
              <a:gd name="connsiteX2" fmla="*/ 601289 w 807472"/>
              <a:gd name="connsiteY2" fmla="*/ 329990 h 336806"/>
              <a:gd name="connsiteX3" fmla="*/ 137 w 807472"/>
              <a:gd name="connsiteY3" fmla="*/ 336806 h 336806"/>
              <a:gd name="connsiteX4" fmla="*/ 177306 w 807472"/>
              <a:gd name="connsiteY4" fmla="*/ 84476 h 336806"/>
              <a:gd name="connsiteX0" fmla="*/ 4669 w 809386"/>
              <a:gd name="connsiteY0" fmla="*/ 2704 h 336806"/>
              <a:gd name="connsiteX1" fmla="*/ 809386 w 809386"/>
              <a:gd name="connsiteY1" fmla="*/ 0 h 336806"/>
              <a:gd name="connsiteX2" fmla="*/ 603203 w 809386"/>
              <a:gd name="connsiteY2" fmla="*/ 329990 h 336806"/>
              <a:gd name="connsiteX3" fmla="*/ 2051 w 809386"/>
              <a:gd name="connsiteY3" fmla="*/ 336806 h 336806"/>
              <a:gd name="connsiteX4" fmla="*/ 4669 w 809386"/>
              <a:gd name="connsiteY4" fmla="*/ 2704 h 336806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66302 w 804717"/>
              <a:gd name="connsiteY3" fmla="*/ 224369 h 329990"/>
              <a:gd name="connsiteX4" fmla="*/ 0 w 804717"/>
              <a:gd name="connsiteY4" fmla="*/ 2704 h 329990"/>
              <a:gd name="connsiteX0" fmla="*/ 20383 w 825100"/>
              <a:gd name="connsiteY0" fmla="*/ 2704 h 329990"/>
              <a:gd name="connsiteX1" fmla="*/ 825100 w 825100"/>
              <a:gd name="connsiteY1" fmla="*/ 0 h 329990"/>
              <a:gd name="connsiteX2" fmla="*/ 618917 w 825100"/>
              <a:gd name="connsiteY2" fmla="*/ 329990 h 329990"/>
              <a:gd name="connsiteX3" fmla="*/ 872 w 825100"/>
              <a:gd name="connsiteY3" fmla="*/ 321474 h 329990"/>
              <a:gd name="connsiteX4" fmla="*/ 20383 w 825100"/>
              <a:gd name="connsiteY4" fmla="*/ 2704 h 329990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09878 w 804717"/>
              <a:gd name="connsiteY3" fmla="*/ 289445 h 329990"/>
              <a:gd name="connsiteX4" fmla="*/ 0 w 804717"/>
              <a:gd name="connsiteY4" fmla="*/ 2704 h 329990"/>
              <a:gd name="connsiteX0" fmla="*/ 267 w 804984"/>
              <a:gd name="connsiteY0" fmla="*/ 2704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4 h 329990"/>
              <a:gd name="connsiteX0" fmla="*/ 9204 w 802158"/>
              <a:gd name="connsiteY0" fmla="*/ 2704 h 329990"/>
              <a:gd name="connsiteX1" fmla="*/ 802158 w 802158"/>
              <a:gd name="connsiteY1" fmla="*/ 0 h 329990"/>
              <a:gd name="connsiteX2" fmla="*/ 595975 w 802158"/>
              <a:gd name="connsiteY2" fmla="*/ 329990 h 329990"/>
              <a:gd name="connsiteX3" fmla="*/ 1455 w 802158"/>
              <a:gd name="connsiteY3" fmla="*/ 326813 h 329990"/>
              <a:gd name="connsiteX4" fmla="*/ 9204 w 802158"/>
              <a:gd name="connsiteY4" fmla="*/ 2704 h 329990"/>
              <a:gd name="connsiteX0" fmla="*/ 6555 w 802450"/>
              <a:gd name="connsiteY0" fmla="*/ 35 h 329990"/>
              <a:gd name="connsiteX1" fmla="*/ 802450 w 802450"/>
              <a:gd name="connsiteY1" fmla="*/ 0 h 329990"/>
              <a:gd name="connsiteX2" fmla="*/ 596267 w 802450"/>
              <a:gd name="connsiteY2" fmla="*/ 329990 h 329990"/>
              <a:gd name="connsiteX3" fmla="*/ 1747 w 802450"/>
              <a:gd name="connsiteY3" fmla="*/ 326813 h 329990"/>
              <a:gd name="connsiteX4" fmla="*/ 6555 w 802450"/>
              <a:gd name="connsiteY4" fmla="*/ 35 h 329990"/>
              <a:gd name="connsiteX0" fmla="*/ 267 w 804984"/>
              <a:gd name="connsiteY0" fmla="*/ 2705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5 h 329990"/>
              <a:gd name="connsiteX0" fmla="*/ 613566 w 800744"/>
              <a:gd name="connsiteY0" fmla="*/ 0 h 412697"/>
              <a:gd name="connsiteX1" fmla="*/ 800744 w 800744"/>
              <a:gd name="connsiteY1" fmla="*/ 82707 h 412697"/>
              <a:gd name="connsiteX2" fmla="*/ 594561 w 800744"/>
              <a:gd name="connsiteY2" fmla="*/ 412697 h 412697"/>
              <a:gd name="connsiteX3" fmla="*/ 41 w 800744"/>
              <a:gd name="connsiteY3" fmla="*/ 409520 h 412697"/>
              <a:gd name="connsiteX4" fmla="*/ 613566 w 800744"/>
              <a:gd name="connsiteY4" fmla="*/ 0 h 412697"/>
              <a:gd name="connsiteX0" fmla="*/ 9202 w 802157"/>
              <a:gd name="connsiteY0" fmla="*/ 0 h 337962"/>
              <a:gd name="connsiteX1" fmla="*/ 802157 w 802157"/>
              <a:gd name="connsiteY1" fmla="*/ 7972 h 337962"/>
              <a:gd name="connsiteX2" fmla="*/ 595974 w 802157"/>
              <a:gd name="connsiteY2" fmla="*/ 337962 h 337962"/>
              <a:gd name="connsiteX3" fmla="*/ 1454 w 802157"/>
              <a:gd name="connsiteY3" fmla="*/ 334785 h 337962"/>
              <a:gd name="connsiteX4" fmla="*/ 9202 w 802157"/>
              <a:gd name="connsiteY4" fmla="*/ 0 h 337962"/>
              <a:gd name="connsiteX0" fmla="*/ 79962 w 800989"/>
              <a:gd name="connsiteY0" fmla="*/ 91166 h 329990"/>
              <a:gd name="connsiteX1" fmla="*/ 800989 w 800989"/>
              <a:gd name="connsiteY1" fmla="*/ 0 h 329990"/>
              <a:gd name="connsiteX2" fmla="*/ 594806 w 800989"/>
              <a:gd name="connsiteY2" fmla="*/ 329990 h 329990"/>
              <a:gd name="connsiteX3" fmla="*/ 286 w 800989"/>
              <a:gd name="connsiteY3" fmla="*/ 326813 h 329990"/>
              <a:gd name="connsiteX4" fmla="*/ 79962 w 800989"/>
              <a:gd name="connsiteY4" fmla="*/ 91166 h 329990"/>
              <a:gd name="connsiteX0" fmla="*/ 1 w 806276"/>
              <a:gd name="connsiteY0" fmla="*/ 0 h 333126"/>
              <a:gd name="connsiteX1" fmla="*/ 806276 w 806276"/>
              <a:gd name="connsiteY1" fmla="*/ 3136 h 333126"/>
              <a:gd name="connsiteX2" fmla="*/ 600093 w 806276"/>
              <a:gd name="connsiteY2" fmla="*/ 333126 h 333126"/>
              <a:gd name="connsiteX3" fmla="*/ 5573 w 806276"/>
              <a:gd name="connsiteY3" fmla="*/ 329949 h 333126"/>
              <a:gd name="connsiteX4" fmla="*/ 1 w 806276"/>
              <a:gd name="connsiteY4" fmla="*/ 0 h 333126"/>
              <a:gd name="connsiteX0" fmla="*/ 103877 w 800928"/>
              <a:gd name="connsiteY0" fmla="*/ 0 h 395993"/>
              <a:gd name="connsiteX1" fmla="*/ 800928 w 800928"/>
              <a:gd name="connsiteY1" fmla="*/ 66003 h 395993"/>
              <a:gd name="connsiteX2" fmla="*/ 594745 w 800928"/>
              <a:gd name="connsiteY2" fmla="*/ 395993 h 395993"/>
              <a:gd name="connsiteX3" fmla="*/ 225 w 800928"/>
              <a:gd name="connsiteY3" fmla="*/ 392816 h 395993"/>
              <a:gd name="connsiteX4" fmla="*/ 103877 w 800928"/>
              <a:gd name="connsiteY4" fmla="*/ 0 h 395993"/>
              <a:gd name="connsiteX0" fmla="*/ 1 w 806276"/>
              <a:gd name="connsiteY0" fmla="*/ 1700 h 329990"/>
              <a:gd name="connsiteX1" fmla="*/ 806276 w 806276"/>
              <a:gd name="connsiteY1" fmla="*/ 0 h 329990"/>
              <a:gd name="connsiteX2" fmla="*/ 600093 w 806276"/>
              <a:gd name="connsiteY2" fmla="*/ 329990 h 329990"/>
              <a:gd name="connsiteX3" fmla="*/ 5573 w 806276"/>
              <a:gd name="connsiteY3" fmla="*/ 326813 h 329990"/>
              <a:gd name="connsiteX4" fmla="*/ 1 w 806276"/>
              <a:gd name="connsiteY4" fmla="*/ 1700 h 329990"/>
              <a:gd name="connsiteX0" fmla="*/ 2292 w 803406"/>
              <a:gd name="connsiteY0" fmla="*/ 1700 h 329990"/>
              <a:gd name="connsiteX1" fmla="*/ 803406 w 803406"/>
              <a:gd name="connsiteY1" fmla="*/ 0 h 329990"/>
              <a:gd name="connsiteX2" fmla="*/ 597223 w 803406"/>
              <a:gd name="connsiteY2" fmla="*/ 329990 h 329990"/>
              <a:gd name="connsiteX3" fmla="*/ 2703 w 803406"/>
              <a:gd name="connsiteY3" fmla="*/ 326813 h 329990"/>
              <a:gd name="connsiteX4" fmla="*/ 2292 w 803406"/>
              <a:gd name="connsiteY4" fmla="*/ 1700 h 329990"/>
              <a:gd name="connsiteX0" fmla="*/ 0 w 801114"/>
              <a:gd name="connsiteY0" fmla="*/ 1700 h 329990"/>
              <a:gd name="connsiteX1" fmla="*/ 801114 w 801114"/>
              <a:gd name="connsiteY1" fmla="*/ 0 h 329990"/>
              <a:gd name="connsiteX2" fmla="*/ 594931 w 801114"/>
              <a:gd name="connsiteY2" fmla="*/ 329990 h 329990"/>
              <a:gd name="connsiteX3" fmla="*/ 77834 w 801114"/>
              <a:gd name="connsiteY3" fmla="*/ 270594 h 329990"/>
              <a:gd name="connsiteX4" fmla="*/ 0 w 801114"/>
              <a:gd name="connsiteY4" fmla="*/ 1700 h 329990"/>
              <a:gd name="connsiteX0" fmla="*/ 690 w 801804"/>
              <a:gd name="connsiteY0" fmla="*/ 1700 h 329990"/>
              <a:gd name="connsiteX1" fmla="*/ 801804 w 801804"/>
              <a:gd name="connsiteY1" fmla="*/ 0 h 329990"/>
              <a:gd name="connsiteX2" fmla="*/ 595621 w 801804"/>
              <a:gd name="connsiteY2" fmla="*/ 329990 h 329990"/>
              <a:gd name="connsiteX3" fmla="*/ 3682 w 801804"/>
              <a:gd name="connsiteY3" fmla="*/ 322127 h 329990"/>
              <a:gd name="connsiteX4" fmla="*/ 690 w 801804"/>
              <a:gd name="connsiteY4" fmla="*/ 1700 h 329990"/>
              <a:gd name="connsiteX0" fmla="*/ 4296 w 805410"/>
              <a:gd name="connsiteY0" fmla="*/ 1700 h 329990"/>
              <a:gd name="connsiteX1" fmla="*/ 805410 w 805410"/>
              <a:gd name="connsiteY1" fmla="*/ 0 h 329990"/>
              <a:gd name="connsiteX2" fmla="*/ 599227 w 805410"/>
              <a:gd name="connsiteY2" fmla="*/ 329990 h 329990"/>
              <a:gd name="connsiteX3" fmla="*/ 2127 w 805410"/>
              <a:gd name="connsiteY3" fmla="*/ 326813 h 329990"/>
              <a:gd name="connsiteX4" fmla="*/ 4296 w 805410"/>
              <a:gd name="connsiteY4" fmla="*/ 1700 h 32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0" h="329990" extrusionOk="0">
                <a:moveTo>
                  <a:pt x="4296" y="1700"/>
                </a:moveTo>
                <a:lnTo>
                  <a:pt x="805410" y="0"/>
                </a:lnTo>
                <a:lnTo>
                  <a:pt x="599227" y="329990"/>
                </a:lnTo>
                <a:lnTo>
                  <a:pt x="2127" y="326813"/>
                </a:lnTo>
                <a:cubicBezTo>
                  <a:pt x="-3703" y="100781"/>
                  <a:pt x="4296" y="70231"/>
                  <a:pt x="4296" y="170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TextBox 17"/>
          <p:cNvSpPr txBox="1"/>
          <p:nvPr/>
        </p:nvSpPr>
        <p:spPr bwMode="auto"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206A75"/>
                </a:solidFill>
                <a:latin typeface="Open Sans"/>
                <a:ea typeface="Open Sans"/>
                <a:cs typeface="Open Sans"/>
              </a:rPr>
              <a:t>irort.ru</a:t>
            </a:r>
            <a:endParaRPr lang="ru-RU" sz="2000" b="1">
              <a:solidFill>
                <a:srgbClr val="206A75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10732644" y="2926934"/>
            <a:ext cx="144879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370F316-BADA-4A45-AB0E-069FA8B3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6634" y="6144331"/>
            <a:ext cx="2844800" cy="365125"/>
          </a:xfrm>
        </p:spPr>
        <p:txBody>
          <a:bodyPr/>
          <a:lstStyle/>
          <a:p>
            <a:pPr>
              <a:defRPr/>
            </a:pPr>
            <a:fld id="{DEEF7049-5EE1-4E1A-91D9-D0CBA1A62646}" type="slidenum">
              <a:rPr lang="ru-RU" sz="2000" b="1" smtClean="0">
                <a:solidFill>
                  <a:srgbClr val="002060"/>
                </a:solidFill>
                <a:latin typeface="+mj-lt"/>
              </a:rPr>
              <a:t>16</a:t>
            </a:fld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4F571D-F355-404D-97AC-C20A4FA6C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83" y="1629179"/>
            <a:ext cx="7105650" cy="92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333866-D825-4172-852A-9672DE430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1396" y="1389151"/>
            <a:ext cx="1654871" cy="16507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A79BFF-5A81-4CD7-A8E8-EC1383BA1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" y="2694251"/>
            <a:ext cx="794385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FA6D790-1741-4A97-8035-361381D65F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764"/>
          <a:stretch/>
        </p:blipFill>
        <p:spPr>
          <a:xfrm>
            <a:off x="1640410" y="4549898"/>
            <a:ext cx="4953000" cy="1616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B852030-D781-4D23-B4A2-1F92E3540C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4403"/>
          <a:stretch/>
        </p:blipFill>
        <p:spPr bwMode="auto">
          <a:xfrm>
            <a:off x="7750005" y="3217173"/>
            <a:ext cx="4431429" cy="316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93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000"/>
            <a:r>
              <a:rPr lang="ru-RU" sz="2000" b="1" dirty="0">
                <a:solidFill>
                  <a:prstClr val="white"/>
                </a:solidFill>
                <a:latin typeface="Open Sans"/>
                <a:ea typeface="Open Sans"/>
                <a:cs typeface="Open Sans"/>
              </a:rPr>
              <a:t>ПРИОРИТЕТНЫЕ НАПРАВЛЕНИЯ ДЕЯТЕЛЬНОСТИ </a:t>
            </a:r>
            <a:r>
              <a:rPr lang="ru-RU" sz="2000" b="1" cap="all" dirty="0">
                <a:solidFill>
                  <a:prstClr val="white"/>
                </a:solidFill>
                <a:latin typeface="Open Sans"/>
                <a:ea typeface="Open Sans"/>
                <a:cs typeface="Open Sans"/>
              </a:rPr>
              <a:t>ИННОВАЦИОННОГО </a:t>
            </a:r>
            <a:r>
              <a:rPr lang="ru-RU" sz="2000" b="1" dirty="0">
                <a:solidFill>
                  <a:prstClr val="white"/>
                </a:solidFill>
                <a:latin typeface="Open Sans"/>
                <a:ea typeface="Open Sans"/>
                <a:cs typeface="Open Sans"/>
              </a:rPr>
              <a:t>ПРОЕКТА ИРО в 2023-2025 гг.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5" name="Прямоугольник 3"/>
          <p:cNvSpPr/>
          <p:nvPr/>
        </p:nvSpPr>
        <p:spPr bwMode="auto">
          <a:xfrm flipH="1" flipV="1">
            <a:off x="2763745" y="6529840"/>
            <a:ext cx="9432033" cy="336258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670288 w 8326240"/>
              <a:gd name="connsiteY0" fmla="*/ 101502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70288 w 8326240"/>
              <a:gd name="connsiteY4" fmla="*/ 101502 h 333399"/>
              <a:gd name="connsiteX0" fmla="*/ 664509 w 8326240"/>
              <a:gd name="connsiteY0" fmla="*/ 7094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64509 w 8326240"/>
              <a:gd name="connsiteY4" fmla="*/ 7094 h 333399"/>
              <a:gd name="connsiteX0" fmla="*/ 4856 w 7666587"/>
              <a:gd name="connsiteY0" fmla="*/ 7094 h 330776"/>
              <a:gd name="connsiteX1" fmla="*/ 7666587 w 7666587"/>
              <a:gd name="connsiteY1" fmla="*/ 0 h 330776"/>
              <a:gd name="connsiteX2" fmla="*/ 7460404 w 7666587"/>
              <a:gd name="connsiteY2" fmla="*/ 329990 h 330776"/>
              <a:gd name="connsiteX3" fmla="*/ 2017 w 7666587"/>
              <a:gd name="connsiteY3" fmla="*/ 330776 h 330776"/>
              <a:gd name="connsiteX4" fmla="*/ 4856 w 7666587"/>
              <a:gd name="connsiteY4" fmla="*/ 7094 h 330776"/>
              <a:gd name="connsiteX0" fmla="*/ 179218 w 7664706"/>
              <a:gd name="connsiteY0" fmla="*/ 164441 h 330776"/>
              <a:gd name="connsiteX1" fmla="*/ 7664706 w 7664706"/>
              <a:gd name="connsiteY1" fmla="*/ 0 h 330776"/>
              <a:gd name="connsiteX2" fmla="*/ 7458523 w 7664706"/>
              <a:gd name="connsiteY2" fmla="*/ 329990 h 330776"/>
              <a:gd name="connsiteX3" fmla="*/ 136 w 7664706"/>
              <a:gd name="connsiteY3" fmla="*/ 330776 h 330776"/>
              <a:gd name="connsiteX4" fmla="*/ 179218 w 7664706"/>
              <a:gd name="connsiteY4" fmla="*/ 164441 h 330776"/>
              <a:gd name="connsiteX0" fmla="*/ 4855 w 7666585"/>
              <a:gd name="connsiteY0" fmla="*/ 7094 h 330776"/>
              <a:gd name="connsiteX1" fmla="*/ 7666585 w 7666585"/>
              <a:gd name="connsiteY1" fmla="*/ 0 h 330776"/>
              <a:gd name="connsiteX2" fmla="*/ 7460402 w 7666585"/>
              <a:gd name="connsiteY2" fmla="*/ 329990 h 330776"/>
              <a:gd name="connsiteX3" fmla="*/ 2015 w 7666585"/>
              <a:gd name="connsiteY3" fmla="*/ 330776 h 330776"/>
              <a:gd name="connsiteX4" fmla="*/ 4855 w 7666585"/>
              <a:gd name="connsiteY4" fmla="*/ 7094 h 330776"/>
              <a:gd name="connsiteX0" fmla="*/ 2555 w 7667173"/>
              <a:gd name="connsiteY0" fmla="*/ 9717 h 330776"/>
              <a:gd name="connsiteX1" fmla="*/ 7667173 w 7667173"/>
              <a:gd name="connsiteY1" fmla="*/ 0 h 330776"/>
              <a:gd name="connsiteX2" fmla="*/ 7460990 w 7667173"/>
              <a:gd name="connsiteY2" fmla="*/ 329990 h 330776"/>
              <a:gd name="connsiteX3" fmla="*/ 2603 w 7667173"/>
              <a:gd name="connsiteY3" fmla="*/ 330776 h 330776"/>
              <a:gd name="connsiteX4" fmla="*/ 2555 w 7667173"/>
              <a:gd name="connsiteY4" fmla="*/ 9717 h 330776"/>
              <a:gd name="connsiteX0" fmla="*/ 173447 w 7664710"/>
              <a:gd name="connsiteY0" fmla="*/ 119859 h 330776"/>
              <a:gd name="connsiteX1" fmla="*/ 7664710 w 7664710"/>
              <a:gd name="connsiteY1" fmla="*/ 0 h 330776"/>
              <a:gd name="connsiteX2" fmla="*/ 7458527 w 7664710"/>
              <a:gd name="connsiteY2" fmla="*/ 329990 h 330776"/>
              <a:gd name="connsiteX3" fmla="*/ 140 w 7664710"/>
              <a:gd name="connsiteY3" fmla="*/ 330776 h 330776"/>
              <a:gd name="connsiteX4" fmla="*/ 173447 w 7664710"/>
              <a:gd name="connsiteY4" fmla="*/ 119859 h 330776"/>
              <a:gd name="connsiteX0" fmla="*/ 4858 w 7666585"/>
              <a:gd name="connsiteY0" fmla="*/ 0 h 331549"/>
              <a:gd name="connsiteX1" fmla="*/ 7666585 w 7666585"/>
              <a:gd name="connsiteY1" fmla="*/ 773 h 331549"/>
              <a:gd name="connsiteX2" fmla="*/ 7460402 w 7666585"/>
              <a:gd name="connsiteY2" fmla="*/ 330763 h 331549"/>
              <a:gd name="connsiteX3" fmla="*/ 2015 w 7666585"/>
              <a:gd name="connsiteY3" fmla="*/ 331549 h 331549"/>
              <a:gd name="connsiteX4" fmla="*/ 4858 w 7666585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68439 h 399988"/>
              <a:gd name="connsiteX1" fmla="*/ 7664570 w 7664570"/>
              <a:gd name="connsiteY1" fmla="*/ 69212 h 399988"/>
              <a:gd name="connsiteX2" fmla="*/ 7458387 w 7664570"/>
              <a:gd name="connsiteY2" fmla="*/ 399202 h 399988"/>
              <a:gd name="connsiteX3" fmla="*/ 0 w 7664570"/>
              <a:gd name="connsiteY3" fmla="*/ 399988 h 399988"/>
              <a:gd name="connsiteX4" fmla="*/ 2843 w 7664570"/>
              <a:gd name="connsiteY4" fmla="*/ 68439 h 399988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101076 w 7664570"/>
              <a:gd name="connsiteY0" fmla="*/ 77899 h 330776"/>
              <a:gd name="connsiteX1" fmla="*/ 7664570 w 7664570"/>
              <a:gd name="connsiteY1" fmla="*/ 0 h 330776"/>
              <a:gd name="connsiteX2" fmla="*/ 7458387 w 7664570"/>
              <a:gd name="connsiteY2" fmla="*/ 329990 h 330776"/>
              <a:gd name="connsiteX3" fmla="*/ 0 w 7664570"/>
              <a:gd name="connsiteY3" fmla="*/ 330776 h 330776"/>
              <a:gd name="connsiteX4" fmla="*/ 101076 w 7664570"/>
              <a:gd name="connsiteY4" fmla="*/ 77899 h 330776"/>
              <a:gd name="connsiteX0" fmla="*/ 2034 w 7666651"/>
              <a:gd name="connsiteY0" fmla="*/ 4471 h 330776"/>
              <a:gd name="connsiteX1" fmla="*/ 7666651 w 7666651"/>
              <a:gd name="connsiteY1" fmla="*/ 0 h 330776"/>
              <a:gd name="connsiteX2" fmla="*/ 7460468 w 7666651"/>
              <a:gd name="connsiteY2" fmla="*/ 329990 h 330776"/>
              <a:gd name="connsiteX3" fmla="*/ 2081 w 7666651"/>
              <a:gd name="connsiteY3" fmla="*/ 330776 h 330776"/>
              <a:gd name="connsiteX4" fmla="*/ 2034 w 7666651"/>
              <a:gd name="connsiteY4" fmla="*/ 4471 h 33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651" h="330776" extrusionOk="0">
                <a:moveTo>
                  <a:pt x="2034" y="4471"/>
                </a:moveTo>
                <a:lnTo>
                  <a:pt x="7666651" y="0"/>
                </a:lnTo>
                <a:lnTo>
                  <a:pt x="7460468" y="329990"/>
                </a:lnTo>
                <a:lnTo>
                  <a:pt x="2081" y="330776"/>
                </a:lnTo>
                <a:cubicBezTo>
                  <a:pt x="4919" y="162438"/>
                  <a:pt x="-3745" y="52023"/>
                  <a:pt x="2034" y="4471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3"/>
          <p:cNvSpPr/>
          <p:nvPr/>
        </p:nvSpPr>
        <p:spPr bwMode="auto">
          <a:xfrm flipH="1" flipV="1">
            <a:off x="11471162" y="359476"/>
            <a:ext cx="724614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3"/>
          <p:cNvSpPr/>
          <p:nvPr/>
        </p:nvSpPr>
        <p:spPr bwMode="auto">
          <a:xfrm>
            <a:off x="-5951" y="6527175"/>
            <a:ext cx="990869" cy="33545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7560904 w 8326206"/>
              <a:gd name="connsiteY0" fmla="*/ 0 h 340918"/>
              <a:gd name="connsiteX1" fmla="*/ 8326206 w 8326206"/>
              <a:gd name="connsiteY1" fmla="*/ 7519 h 340918"/>
              <a:gd name="connsiteX2" fmla="*/ 8120023 w 8326206"/>
              <a:gd name="connsiteY2" fmla="*/ 337509 h 340918"/>
              <a:gd name="connsiteX3" fmla="*/ 4 w 8326206"/>
              <a:gd name="connsiteY3" fmla="*/ 340918 h 340918"/>
              <a:gd name="connsiteX4" fmla="*/ 7560904 w 8326206"/>
              <a:gd name="connsiteY4" fmla="*/ 0 h 340918"/>
              <a:gd name="connsiteX0" fmla="*/ 211070 w 976372"/>
              <a:gd name="connsiteY0" fmla="*/ 0 h 359657"/>
              <a:gd name="connsiteX1" fmla="*/ 976372 w 976372"/>
              <a:gd name="connsiteY1" fmla="*/ 7519 h 359657"/>
              <a:gd name="connsiteX2" fmla="*/ 770189 w 976372"/>
              <a:gd name="connsiteY2" fmla="*/ 337509 h 359657"/>
              <a:gd name="connsiteX3" fmla="*/ 116 w 976372"/>
              <a:gd name="connsiteY3" fmla="*/ 359657 h 359657"/>
              <a:gd name="connsiteX4" fmla="*/ 211070 w 976372"/>
              <a:gd name="connsiteY4" fmla="*/ 0 h 359657"/>
              <a:gd name="connsiteX0" fmla="*/ 0 w 765302"/>
              <a:gd name="connsiteY0" fmla="*/ 0 h 337509"/>
              <a:gd name="connsiteX1" fmla="*/ 765302 w 765302"/>
              <a:gd name="connsiteY1" fmla="*/ 7519 h 337509"/>
              <a:gd name="connsiteX2" fmla="*/ 559119 w 765302"/>
              <a:gd name="connsiteY2" fmla="*/ 337509 h 337509"/>
              <a:gd name="connsiteX3" fmla="*/ 81842 w 765302"/>
              <a:gd name="connsiteY3" fmla="*/ 277885 h 337509"/>
              <a:gd name="connsiteX4" fmla="*/ 0 w 765302"/>
              <a:gd name="connsiteY4" fmla="*/ 0 h 337509"/>
              <a:gd name="connsiteX0" fmla="*/ 42525 w 807827"/>
              <a:gd name="connsiteY0" fmla="*/ 0 h 344325"/>
              <a:gd name="connsiteX1" fmla="*/ 807827 w 807827"/>
              <a:gd name="connsiteY1" fmla="*/ 7519 h 344325"/>
              <a:gd name="connsiteX2" fmla="*/ 601644 w 807827"/>
              <a:gd name="connsiteY2" fmla="*/ 337509 h 344325"/>
              <a:gd name="connsiteX3" fmla="*/ 492 w 807827"/>
              <a:gd name="connsiteY3" fmla="*/ 344325 h 344325"/>
              <a:gd name="connsiteX4" fmla="*/ 42525 w 807827"/>
              <a:gd name="connsiteY4" fmla="*/ 0 h 344325"/>
              <a:gd name="connsiteX0" fmla="*/ 14958 w 808413"/>
              <a:gd name="connsiteY0" fmla="*/ 7814 h 336806"/>
              <a:gd name="connsiteX1" fmla="*/ 808413 w 808413"/>
              <a:gd name="connsiteY1" fmla="*/ 0 h 336806"/>
              <a:gd name="connsiteX2" fmla="*/ 602230 w 808413"/>
              <a:gd name="connsiteY2" fmla="*/ 329990 h 336806"/>
              <a:gd name="connsiteX3" fmla="*/ 1078 w 808413"/>
              <a:gd name="connsiteY3" fmla="*/ 336806 h 336806"/>
              <a:gd name="connsiteX4" fmla="*/ 14958 w 808413"/>
              <a:gd name="connsiteY4" fmla="*/ 7814 h 336806"/>
              <a:gd name="connsiteX0" fmla="*/ 638927 w 807375"/>
              <a:gd name="connsiteY0" fmla="*/ 0 h 666301"/>
              <a:gd name="connsiteX1" fmla="*/ 807375 w 807375"/>
              <a:gd name="connsiteY1" fmla="*/ 329495 h 666301"/>
              <a:gd name="connsiteX2" fmla="*/ 601192 w 807375"/>
              <a:gd name="connsiteY2" fmla="*/ 659485 h 666301"/>
              <a:gd name="connsiteX3" fmla="*/ 40 w 807375"/>
              <a:gd name="connsiteY3" fmla="*/ 666301 h 666301"/>
              <a:gd name="connsiteX4" fmla="*/ 638927 w 807375"/>
              <a:gd name="connsiteY4" fmla="*/ 0 h 666301"/>
              <a:gd name="connsiteX0" fmla="*/ 9663 w 808749"/>
              <a:gd name="connsiteY0" fmla="*/ 0 h 344324"/>
              <a:gd name="connsiteX1" fmla="*/ 808749 w 808749"/>
              <a:gd name="connsiteY1" fmla="*/ 7518 h 344324"/>
              <a:gd name="connsiteX2" fmla="*/ 602566 w 808749"/>
              <a:gd name="connsiteY2" fmla="*/ 337508 h 344324"/>
              <a:gd name="connsiteX3" fmla="*/ 1414 w 808749"/>
              <a:gd name="connsiteY3" fmla="*/ 344324 h 344324"/>
              <a:gd name="connsiteX4" fmla="*/ 9663 w 808749"/>
              <a:gd name="connsiteY4" fmla="*/ 0 h 344324"/>
              <a:gd name="connsiteX0" fmla="*/ 9663 w 808749"/>
              <a:gd name="connsiteY0" fmla="*/ 58922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58922 h 336806"/>
              <a:gd name="connsiteX0" fmla="*/ 9663 w 808749"/>
              <a:gd name="connsiteY0" fmla="*/ 7815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7815 h 336806"/>
              <a:gd name="connsiteX0" fmla="*/ 9663 w 808749"/>
              <a:gd name="connsiteY0" fmla="*/ 0 h 441427"/>
              <a:gd name="connsiteX1" fmla="*/ 808749 w 808749"/>
              <a:gd name="connsiteY1" fmla="*/ 104621 h 441427"/>
              <a:gd name="connsiteX2" fmla="*/ 602566 w 808749"/>
              <a:gd name="connsiteY2" fmla="*/ 434611 h 441427"/>
              <a:gd name="connsiteX3" fmla="*/ 1414 w 808749"/>
              <a:gd name="connsiteY3" fmla="*/ 441427 h 441427"/>
              <a:gd name="connsiteX4" fmla="*/ 9663 w 808749"/>
              <a:gd name="connsiteY4" fmla="*/ 0 h 441427"/>
              <a:gd name="connsiteX0" fmla="*/ 9663 w 808749"/>
              <a:gd name="connsiteY0" fmla="*/ 0 h 339212"/>
              <a:gd name="connsiteX1" fmla="*/ 808749 w 808749"/>
              <a:gd name="connsiteY1" fmla="*/ 2406 h 339212"/>
              <a:gd name="connsiteX2" fmla="*/ 602566 w 808749"/>
              <a:gd name="connsiteY2" fmla="*/ 332396 h 339212"/>
              <a:gd name="connsiteX3" fmla="*/ 1414 w 808749"/>
              <a:gd name="connsiteY3" fmla="*/ 339212 h 339212"/>
              <a:gd name="connsiteX4" fmla="*/ 9663 w 808749"/>
              <a:gd name="connsiteY4" fmla="*/ 0 h 339212"/>
              <a:gd name="connsiteX0" fmla="*/ 177306 w 807472"/>
              <a:gd name="connsiteY0" fmla="*/ 84476 h 336806"/>
              <a:gd name="connsiteX1" fmla="*/ 807472 w 807472"/>
              <a:gd name="connsiteY1" fmla="*/ 0 h 336806"/>
              <a:gd name="connsiteX2" fmla="*/ 601289 w 807472"/>
              <a:gd name="connsiteY2" fmla="*/ 329990 h 336806"/>
              <a:gd name="connsiteX3" fmla="*/ 137 w 807472"/>
              <a:gd name="connsiteY3" fmla="*/ 336806 h 336806"/>
              <a:gd name="connsiteX4" fmla="*/ 177306 w 807472"/>
              <a:gd name="connsiteY4" fmla="*/ 84476 h 336806"/>
              <a:gd name="connsiteX0" fmla="*/ 4669 w 809386"/>
              <a:gd name="connsiteY0" fmla="*/ 2704 h 336806"/>
              <a:gd name="connsiteX1" fmla="*/ 809386 w 809386"/>
              <a:gd name="connsiteY1" fmla="*/ 0 h 336806"/>
              <a:gd name="connsiteX2" fmla="*/ 603203 w 809386"/>
              <a:gd name="connsiteY2" fmla="*/ 329990 h 336806"/>
              <a:gd name="connsiteX3" fmla="*/ 2051 w 809386"/>
              <a:gd name="connsiteY3" fmla="*/ 336806 h 336806"/>
              <a:gd name="connsiteX4" fmla="*/ 4669 w 809386"/>
              <a:gd name="connsiteY4" fmla="*/ 2704 h 336806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66302 w 804717"/>
              <a:gd name="connsiteY3" fmla="*/ 224369 h 329990"/>
              <a:gd name="connsiteX4" fmla="*/ 0 w 804717"/>
              <a:gd name="connsiteY4" fmla="*/ 2704 h 329990"/>
              <a:gd name="connsiteX0" fmla="*/ 20383 w 825100"/>
              <a:gd name="connsiteY0" fmla="*/ 2704 h 329990"/>
              <a:gd name="connsiteX1" fmla="*/ 825100 w 825100"/>
              <a:gd name="connsiteY1" fmla="*/ 0 h 329990"/>
              <a:gd name="connsiteX2" fmla="*/ 618917 w 825100"/>
              <a:gd name="connsiteY2" fmla="*/ 329990 h 329990"/>
              <a:gd name="connsiteX3" fmla="*/ 872 w 825100"/>
              <a:gd name="connsiteY3" fmla="*/ 321474 h 329990"/>
              <a:gd name="connsiteX4" fmla="*/ 20383 w 825100"/>
              <a:gd name="connsiteY4" fmla="*/ 2704 h 329990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09878 w 804717"/>
              <a:gd name="connsiteY3" fmla="*/ 289445 h 329990"/>
              <a:gd name="connsiteX4" fmla="*/ 0 w 804717"/>
              <a:gd name="connsiteY4" fmla="*/ 2704 h 329990"/>
              <a:gd name="connsiteX0" fmla="*/ 267 w 804984"/>
              <a:gd name="connsiteY0" fmla="*/ 2704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4 h 329990"/>
              <a:gd name="connsiteX0" fmla="*/ 9204 w 802158"/>
              <a:gd name="connsiteY0" fmla="*/ 2704 h 329990"/>
              <a:gd name="connsiteX1" fmla="*/ 802158 w 802158"/>
              <a:gd name="connsiteY1" fmla="*/ 0 h 329990"/>
              <a:gd name="connsiteX2" fmla="*/ 595975 w 802158"/>
              <a:gd name="connsiteY2" fmla="*/ 329990 h 329990"/>
              <a:gd name="connsiteX3" fmla="*/ 1455 w 802158"/>
              <a:gd name="connsiteY3" fmla="*/ 326813 h 329990"/>
              <a:gd name="connsiteX4" fmla="*/ 9204 w 802158"/>
              <a:gd name="connsiteY4" fmla="*/ 2704 h 329990"/>
              <a:gd name="connsiteX0" fmla="*/ 6555 w 802450"/>
              <a:gd name="connsiteY0" fmla="*/ 35 h 329990"/>
              <a:gd name="connsiteX1" fmla="*/ 802450 w 802450"/>
              <a:gd name="connsiteY1" fmla="*/ 0 h 329990"/>
              <a:gd name="connsiteX2" fmla="*/ 596267 w 802450"/>
              <a:gd name="connsiteY2" fmla="*/ 329990 h 329990"/>
              <a:gd name="connsiteX3" fmla="*/ 1747 w 802450"/>
              <a:gd name="connsiteY3" fmla="*/ 326813 h 329990"/>
              <a:gd name="connsiteX4" fmla="*/ 6555 w 802450"/>
              <a:gd name="connsiteY4" fmla="*/ 35 h 329990"/>
              <a:gd name="connsiteX0" fmla="*/ 267 w 804984"/>
              <a:gd name="connsiteY0" fmla="*/ 2705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5 h 329990"/>
              <a:gd name="connsiteX0" fmla="*/ 613566 w 800744"/>
              <a:gd name="connsiteY0" fmla="*/ 0 h 412697"/>
              <a:gd name="connsiteX1" fmla="*/ 800744 w 800744"/>
              <a:gd name="connsiteY1" fmla="*/ 82707 h 412697"/>
              <a:gd name="connsiteX2" fmla="*/ 594561 w 800744"/>
              <a:gd name="connsiteY2" fmla="*/ 412697 h 412697"/>
              <a:gd name="connsiteX3" fmla="*/ 41 w 800744"/>
              <a:gd name="connsiteY3" fmla="*/ 409520 h 412697"/>
              <a:gd name="connsiteX4" fmla="*/ 613566 w 800744"/>
              <a:gd name="connsiteY4" fmla="*/ 0 h 412697"/>
              <a:gd name="connsiteX0" fmla="*/ 9202 w 802157"/>
              <a:gd name="connsiteY0" fmla="*/ 0 h 337962"/>
              <a:gd name="connsiteX1" fmla="*/ 802157 w 802157"/>
              <a:gd name="connsiteY1" fmla="*/ 7972 h 337962"/>
              <a:gd name="connsiteX2" fmla="*/ 595974 w 802157"/>
              <a:gd name="connsiteY2" fmla="*/ 337962 h 337962"/>
              <a:gd name="connsiteX3" fmla="*/ 1454 w 802157"/>
              <a:gd name="connsiteY3" fmla="*/ 334785 h 337962"/>
              <a:gd name="connsiteX4" fmla="*/ 9202 w 802157"/>
              <a:gd name="connsiteY4" fmla="*/ 0 h 337962"/>
              <a:gd name="connsiteX0" fmla="*/ 79962 w 800989"/>
              <a:gd name="connsiteY0" fmla="*/ 91166 h 329990"/>
              <a:gd name="connsiteX1" fmla="*/ 800989 w 800989"/>
              <a:gd name="connsiteY1" fmla="*/ 0 h 329990"/>
              <a:gd name="connsiteX2" fmla="*/ 594806 w 800989"/>
              <a:gd name="connsiteY2" fmla="*/ 329990 h 329990"/>
              <a:gd name="connsiteX3" fmla="*/ 286 w 800989"/>
              <a:gd name="connsiteY3" fmla="*/ 326813 h 329990"/>
              <a:gd name="connsiteX4" fmla="*/ 79962 w 800989"/>
              <a:gd name="connsiteY4" fmla="*/ 91166 h 329990"/>
              <a:gd name="connsiteX0" fmla="*/ 1 w 806276"/>
              <a:gd name="connsiteY0" fmla="*/ 0 h 333126"/>
              <a:gd name="connsiteX1" fmla="*/ 806276 w 806276"/>
              <a:gd name="connsiteY1" fmla="*/ 3136 h 333126"/>
              <a:gd name="connsiteX2" fmla="*/ 600093 w 806276"/>
              <a:gd name="connsiteY2" fmla="*/ 333126 h 333126"/>
              <a:gd name="connsiteX3" fmla="*/ 5573 w 806276"/>
              <a:gd name="connsiteY3" fmla="*/ 329949 h 333126"/>
              <a:gd name="connsiteX4" fmla="*/ 1 w 806276"/>
              <a:gd name="connsiteY4" fmla="*/ 0 h 333126"/>
              <a:gd name="connsiteX0" fmla="*/ 103877 w 800928"/>
              <a:gd name="connsiteY0" fmla="*/ 0 h 395993"/>
              <a:gd name="connsiteX1" fmla="*/ 800928 w 800928"/>
              <a:gd name="connsiteY1" fmla="*/ 66003 h 395993"/>
              <a:gd name="connsiteX2" fmla="*/ 594745 w 800928"/>
              <a:gd name="connsiteY2" fmla="*/ 395993 h 395993"/>
              <a:gd name="connsiteX3" fmla="*/ 225 w 800928"/>
              <a:gd name="connsiteY3" fmla="*/ 392816 h 395993"/>
              <a:gd name="connsiteX4" fmla="*/ 103877 w 800928"/>
              <a:gd name="connsiteY4" fmla="*/ 0 h 395993"/>
              <a:gd name="connsiteX0" fmla="*/ 1 w 806276"/>
              <a:gd name="connsiteY0" fmla="*/ 1700 h 329990"/>
              <a:gd name="connsiteX1" fmla="*/ 806276 w 806276"/>
              <a:gd name="connsiteY1" fmla="*/ 0 h 329990"/>
              <a:gd name="connsiteX2" fmla="*/ 600093 w 806276"/>
              <a:gd name="connsiteY2" fmla="*/ 329990 h 329990"/>
              <a:gd name="connsiteX3" fmla="*/ 5573 w 806276"/>
              <a:gd name="connsiteY3" fmla="*/ 326813 h 329990"/>
              <a:gd name="connsiteX4" fmla="*/ 1 w 806276"/>
              <a:gd name="connsiteY4" fmla="*/ 1700 h 329990"/>
              <a:gd name="connsiteX0" fmla="*/ 2292 w 803406"/>
              <a:gd name="connsiteY0" fmla="*/ 1700 h 329990"/>
              <a:gd name="connsiteX1" fmla="*/ 803406 w 803406"/>
              <a:gd name="connsiteY1" fmla="*/ 0 h 329990"/>
              <a:gd name="connsiteX2" fmla="*/ 597223 w 803406"/>
              <a:gd name="connsiteY2" fmla="*/ 329990 h 329990"/>
              <a:gd name="connsiteX3" fmla="*/ 2703 w 803406"/>
              <a:gd name="connsiteY3" fmla="*/ 326813 h 329990"/>
              <a:gd name="connsiteX4" fmla="*/ 2292 w 803406"/>
              <a:gd name="connsiteY4" fmla="*/ 1700 h 329990"/>
              <a:gd name="connsiteX0" fmla="*/ 0 w 801114"/>
              <a:gd name="connsiteY0" fmla="*/ 1700 h 329990"/>
              <a:gd name="connsiteX1" fmla="*/ 801114 w 801114"/>
              <a:gd name="connsiteY1" fmla="*/ 0 h 329990"/>
              <a:gd name="connsiteX2" fmla="*/ 594931 w 801114"/>
              <a:gd name="connsiteY2" fmla="*/ 329990 h 329990"/>
              <a:gd name="connsiteX3" fmla="*/ 77834 w 801114"/>
              <a:gd name="connsiteY3" fmla="*/ 270594 h 329990"/>
              <a:gd name="connsiteX4" fmla="*/ 0 w 801114"/>
              <a:gd name="connsiteY4" fmla="*/ 1700 h 329990"/>
              <a:gd name="connsiteX0" fmla="*/ 690 w 801804"/>
              <a:gd name="connsiteY0" fmla="*/ 1700 h 329990"/>
              <a:gd name="connsiteX1" fmla="*/ 801804 w 801804"/>
              <a:gd name="connsiteY1" fmla="*/ 0 h 329990"/>
              <a:gd name="connsiteX2" fmla="*/ 595621 w 801804"/>
              <a:gd name="connsiteY2" fmla="*/ 329990 h 329990"/>
              <a:gd name="connsiteX3" fmla="*/ 3682 w 801804"/>
              <a:gd name="connsiteY3" fmla="*/ 322127 h 329990"/>
              <a:gd name="connsiteX4" fmla="*/ 690 w 801804"/>
              <a:gd name="connsiteY4" fmla="*/ 1700 h 329990"/>
              <a:gd name="connsiteX0" fmla="*/ 4296 w 805410"/>
              <a:gd name="connsiteY0" fmla="*/ 1700 h 329990"/>
              <a:gd name="connsiteX1" fmla="*/ 805410 w 805410"/>
              <a:gd name="connsiteY1" fmla="*/ 0 h 329990"/>
              <a:gd name="connsiteX2" fmla="*/ 599227 w 805410"/>
              <a:gd name="connsiteY2" fmla="*/ 329990 h 329990"/>
              <a:gd name="connsiteX3" fmla="*/ 2127 w 805410"/>
              <a:gd name="connsiteY3" fmla="*/ 326813 h 329990"/>
              <a:gd name="connsiteX4" fmla="*/ 4296 w 805410"/>
              <a:gd name="connsiteY4" fmla="*/ 1700 h 32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0" h="329990" extrusionOk="0">
                <a:moveTo>
                  <a:pt x="4296" y="1700"/>
                </a:moveTo>
                <a:lnTo>
                  <a:pt x="805410" y="0"/>
                </a:lnTo>
                <a:lnTo>
                  <a:pt x="599227" y="329990"/>
                </a:lnTo>
                <a:lnTo>
                  <a:pt x="2127" y="326813"/>
                </a:lnTo>
                <a:cubicBezTo>
                  <a:pt x="-3703" y="100781"/>
                  <a:pt x="4296" y="70231"/>
                  <a:pt x="4296" y="170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TextBox 17"/>
          <p:cNvSpPr txBox="1"/>
          <p:nvPr/>
        </p:nvSpPr>
        <p:spPr bwMode="auto"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206A75"/>
                </a:solidFill>
                <a:latin typeface="Open Sans"/>
                <a:ea typeface="Open Sans"/>
                <a:cs typeface="Open Sans"/>
              </a:rPr>
              <a:t>irort.ru</a:t>
            </a:r>
            <a:endParaRPr lang="ru-RU" sz="2000" b="1">
              <a:solidFill>
                <a:srgbClr val="206A75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10732644" y="2926934"/>
            <a:ext cx="144879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370F316-BADA-4A45-AB0E-069FA8B3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6634" y="6144331"/>
            <a:ext cx="2844800" cy="365125"/>
          </a:xfrm>
        </p:spPr>
        <p:txBody>
          <a:bodyPr/>
          <a:lstStyle/>
          <a:p>
            <a:pPr>
              <a:defRPr/>
            </a:pPr>
            <a:fld id="{DEEF7049-5EE1-4E1A-91D9-D0CBA1A62646}" type="slidenum">
              <a:rPr lang="ru-RU" sz="2000" b="1" smtClean="0">
                <a:solidFill>
                  <a:srgbClr val="002060"/>
                </a:solidFill>
                <a:latin typeface="+mj-lt"/>
              </a:rPr>
              <a:t>17</a:t>
            </a:fld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Скругленный прямоугольник 80">
            <a:extLst>
              <a:ext uri="{FF2B5EF4-FFF2-40B4-BE49-F238E27FC236}">
                <a16:creationId xmlns:a16="http://schemas.microsoft.com/office/drawing/2014/main" id="{F6FEA894-EA9F-4123-9854-DC760A91521E}"/>
              </a:ext>
            </a:extLst>
          </p:cNvPr>
          <p:cNvSpPr/>
          <p:nvPr/>
        </p:nvSpPr>
        <p:spPr bwMode="auto">
          <a:xfrm>
            <a:off x="380988" y="1883580"/>
            <a:ext cx="2654281" cy="192932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6F6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1600" b="1" dirty="0">
                <a:solidFill>
                  <a:srgbClr val="006F6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онцепция региональной системы наставнической деятельности педагогических и руководящих кадров в РТ</a:t>
            </a:r>
            <a:endParaRPr lang="ru-RU" sz="1600" b="1" i="1" dirty="0">
              <a:solidFill>
                <a:srgbClr val="006F6C"/>
              </a:solidFill>
            </a:endParaRPr>
          </a:p>
        </p:txBody>
      </p:sp>
      <p:sp>
        <p:nvSpPr>
          <p:cNvPr id="21" name="Скругленный прямоугольник 80">
            <a:extLst>
              <a:ext uri="{FF2B5EF4-FFF2-40B4-BE49-F238E27FC236}">
                <a16:creationId xmlns:a16="http://schemas.microsoft.com/office/drawing/2014/main" id="{7110A768-E2AE-44D6-8D13-E20007B59D6C}"/>
              </a:ext>
            </a:extLst>
          </p:cNvPr>
          <p:cNvSpPr/>
          <p:nvPr/>
        </p:nvSpPr>
        <p:spPr bwMode="auto">
          <a:xfrm>
            <a:off x="380987" y="4215753"/>
            <a:ext cx="2654281" cy="18263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6F6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«Школа наставничества» </a:t>
            </a:r>
            <a:r>
              <a:rPr lang="ru-RU" sz="1400" dirty="0">
                <a:solidFill>
                  <a:srgbClr val="006F6C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(о</a:t>
            </a:r>
            <a:r>
              <a:rPr lang="ru-RU" sz="1400" dirty="0">
                <a:solidFill>
                  <a:srgbClr val="006F6C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бобщение и диссеминация лучшего опыта</a:t>
            </a:r>
            <a:r>
              <a:rPr lang="ru-RU" sz="1400" dirty="0">
                <a:solidFill>
                  <a:srgbClr val="006F6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н</a:t>
            </a:r>
            <a:r>
              <a:rPr lang="ru-RU" sz="1400" dirty="0">
                <a:solidFill>
                  <a:srgbClr val="006F6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 площадке)</a:t>
            </a:r>
            <a:endParaRPr lang="ru-RU" b="1" dirty="0">
              <a:solidFill>
                <a:srgbClr val="006F6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80">
            <a:extLst>
              <a:ext uri="{FF2B5EF4-FFF2-40B4-BE49-F238E27FC236}">
                <a16:creationId xmlns:a16="http://schemas.microsoft.com/office/drawing/2014/main" id="{1F53B955-78FB-40F7-922D-0F52523E7A32}"/>
              </a:ext>
            </a:extLst>
          </p:cNvPr>
          <p:cNvSpPr/>
          <p:nvPr/>
        </p:nvSpPr>
        <p:spPr bwMode="auto">
          <a:xfrm>
            <a:off x="3282008" y="1874609"/>
            <a:ext cx="2636043" cy="196672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rgbClr val="006F6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Индивидуальная стратегия развития  наставника</a:t>
            </a:r>
          </a:p>
          <a:p>
            <a:pPr algn="ctr">
              <a:defRPr/>
            </a:pPr>
            <a:r>
              <a:rPr lang="ru-RU" sz="1400" dirty="0">
                <a:solidFill>
                  <a:srgbClr val="006F6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(разработка и апробация)</a:t>
            </a:r>
            <a:endParaRPr lang="ru-RU" sz="1400" b="1" i="1" dirty="0">
              <a:solidFill>
                <a:srgbClr val="006F6C"/>
              </a:solidFill>
            </a:endParaRPr>
          </a:p>
        </p:txBody>
      </p:sp>
      <p:sp>
        <p:nvSpPr>
          <p:cNvPr id="23" name="Скругленный прямоугольник 80">
            <a:extLst>
              <a:ext uri="{FF2B5EF4-FFF2-40B4-BE49-F238E27FC236}">
                <a16:creationId xmlns:a16="http://schemas.microsoft.com/office/drawing/2014/main" id="{A31EC65E-8CD0-4BBF-ADB6-C6475C63392A}"/>
              </a:ext>
            </a:extLst>
          </p:cNvPr>
          <p:cNvSpPr/>
          <p:nvPr/>
        </p:nvSpPr>
        <p:spPr bwMode="auto">
          <a:xfrm>
            <a:off x="6164789" y="1874610"/>
            <a:ext cx="2636043" cy="196672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6F6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Стратегия профессионального развития школьных команд наставников</a:t>
            </a:r>
          </a:p>
          <a:p>
            <a:pPr algn="ctr"/>
            <a:r>
              <a:rPr lang="ru-RU" sz="1400" dirty="0">
                <a:solidFill>
                  <a:srgbClr val="006F6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(создание и апробация в</a:t>
            </a:r>
            <a:r>
              <a:rPr lang="ru-RU" sz="1400" dirty="0">
                <a:solidFill>
                  <a:srgbClr val="006F6C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школах-участницах</a:t>
            </a:r>
            <a:r>
              <a:rPr lang="ru-RU" sz="1400" dirty="0">
                <a:solidFill>
                  <a:srgbClr val="006F6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модели стратегии)</a:t>
            </a:r>
            <a:endParaRPr lang="ru-RU" sz="1400" b="1" dirty="0">
              <a:solidFill>
                <a:srgbClr val="006F6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80">
            <a:extLst>
              <a:ext uri="{FF2B5EF4-FFF2-40B4-BE49-F238E27FC236}">
                <a16:creationId xmlns:a16="http://schemas.microsoft.com/office/drawing/2014/main" id="{0CF9BB3C-3100-4FBD-9050-76F6CC8D0822}"/>
              </a:ext>
            </a:extLst>
          </p:cNvPr>
          <p:cNvSpPr/>
          <p:nvPr/>
        </p:nvSpPr>
        <p:spPr bwMode="auto">
          <a:xfrm>
            <a:off x="9060823" y="1906904"/>
            <a:ext cx="2842468" cy="193829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6F6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6F6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</a:t>
            </a:r>
            <a:r>
              <a:rPr lang="ru-RU" b="1" dirty="0">
                <a:solidFill>
                  <a:srgbClr val="006F6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ратегия организации и развития профессиональных обучающихся сообществ педагогов республики</a:t>
            </a:r>
          </a:p>
          <a:p>
            <a:pPr algn="ctr"/>
            <a:r>
              <a:rPr lang="ru-RU" sz="1400" dirty="0">
                <a:solidFill>
                  <a:srgbClr val="006F6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(создание и апробация </a:t>
            </a:r>
            <a:r>
              <a:rPr lang="ru-RU" sz="1400" dirty="0">
                <a:solidFill>
                  <a:srgbClr val="006F6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модели стратегии)</a:t>
            </a:r>
            <a:endParaRPr lang="ru-RU" sz="1400" b="1" dirty="0">
              <a:solidFill>
                <a:srgbClr val="006F6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6F6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6F6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80">
            <a:extLst>
              <a:ext uri="{FF2B5EF4-FFF2-40B4-BE49-F238E27FC236}">
                <a16:creationId xmlns:a16="http://schemas.microsoft.com/office/drawing/2014/main" id="{05A89FF8-068E-4D94-A1FD-A59A8A5E8522}"/>
              </a:ext>
            </a:extLst>
          </p:cNvPr>
          <p:cNvSpPr/>
          <p:nvPr/>
        </p:nvSpPr>
        <p:spPr bwMode="auto">
          <a:xfrm>
            <a:off x="3184744" y="4207153"/>
            <a:ext cx="2842468" cy="182637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6F6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«Центр развития компетенций наставника»  </a:t>
            </a:r>
          </a:p>
          <a:p>
            <a:pPr algn="ctr"/>
            <a:r>
              <a:rPr lang="ru-RU" sz="1400" dirty="0">
                <a:solidFill>
                  <a:srgbClr val="006F6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(о</a:t>
            </a:r>
            <a:r>
              <a:rPr lang="ru-RU" sz="1400" dirty="0">
                <a:solidFill>
                  <a:srgbClr val="006F6C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беспечение адресной информационно-методической и психолого-педагогической поддержки </a:t>
            </a:r>
            <a:r>
              <a:rPr lang="ru-RU" sz="1400" dirty="0">
                <a:solidFill>
                  <a:srgbClr val="006F6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наставников)</a:t>
            </a:r>
            <a:endParaRPr lang="ru-RU" sz="1400" dirty="0">
              <a:solidFill>
                <a:srgbClr val="006F6C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80">
            <a:extLst>
              <a:ext uri="{FF2B5EF4-FFF2-40B4-BE49-F238E27FC236}">
                <a16:creationId xmlns:a16="http://schemas.microsoft.com/office/drawing/2014/main" id="{9A770602-E620-4E14-98E8-7B5DAE9C8DC2}"/>
              </a:ext>
            </a:extLst>
          </p:cNvPr>
          <p:cNvSpPr/>
          <p:nvPr/>
        </p:nvSpPr>
        <p:spPr bwMode="auto">
          <a:xfrm>
            <a:off x="6164789" y="4177172"/>
            <a:ext cx="2636042" cy="18263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6F6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dirty="0">
                <a:solidFill>
                  <a:srgbClr val="006F6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еверсивное цифровое наставничество </a:t>
            </a:r>
            <a:endParaRPr lang="ru-RU" sz="1400" dirty="0">
              <a:solidFill>
                <a:srgbClr val="006F6C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80">
            <a:extLst>
              <a:ext uri="{FF2B5EF4-FFF2-40B4-BE49-F238E27FC236}">
                <a16:creationId xmlns:a16="http://schemas.microsoft.com/office/drawing/2014/main" id="{C5644D7C-B589-498B-B408-436879BF6833}"/>
              </a:ext>
            </a:extLst>
          </p:cNvPr>
          <p:cNvSpPr/>
          <p:nvPr/>
        </p:nvSpPr>
        <p:spPr bwMode="auto">
          <a:xfrm>
            <a:off x="9069899" y="4177173"/>
            <a:ext cx="2842468" cy="18263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rgbClr val="006F6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Межрегиональное и сетевое в</a:t>
            </a:r>
            <a:r>
              <a:rPr lang="ru-RU" b="1" dirty="0">
                <a:solidFill>
                  <a:srgbClr val="006F6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заимодействие</a:t>
            </a:r>
            <a:endParaRPr lang="ru-RU" b="1" i="1" dirty="0">
              <a:solidFill>
                <a:srgbClr val="006F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49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0B5C32-F2F6-4F0A-8BCC-19C5F91E0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670" y="-235332"/>
            <a:ext cx="2040585" cy="17794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1518249" y="198086"/>
            <a:ext cx="9406492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lvl="0" indent="-9525" algn="ctr">
              <a:defRPr/>
            </a:pPr>
            <a:r>
              <a:rPr lang="ru-RU" sz="1600" b="1" dirty="0">
                <a:solidFill>
                  <a:prstClr val="white"/>
                </a:solidFill>
                <a:latin typeface="Open Sans"/>
                <a:ea typeface="Open Sans"/>
                <a:cs typeface="Open Sans"/>
              </a:rPr>
              <a:t>Дорожная карта мероприятий инновационной площадки в Год педагога и наставника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5" name="Прямоугольник 3"/>
          <p:cNvSpPr/>
          <p:nvPr/>
        </p:nvSpPr>
        <p:spPr bwMode="auto">
          <a:xfrm flipH="1" flipV="1">
            <a:off x="2763745" y="6529840"/>
            <a:ext cx="9432033" cy="336258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670288 w 8326240"/>
              <a:gd name="connsiteY0" fmla="*/ 101502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70288 w 8326240"/>
              <a:gd name="connsiteY4" fmla="*/ 101502 h 333399"/>
              <a:gd name="connsiteX0" fmla="*/ 664509 w 8326240"/>
              <a:gd name="connsiteY0" fmla="*/ 7094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64509 w 8326240"/>
              <a:gd name="connsiteY4" fmla="*/ 7094 h 333399"/>
              <a:gd name="connsiteX0" fmla="*/ 4856 w 7666587"/>
              <a:gd name="connsiteY0" fmla="*/ 7094 h 330776"/>
              <a:gd name="connsiteX1" fmla="*/ 7666587 w 7666587"/>
              <a:gd name="connsiteY1" fmla="*/ 0 h 330776"/>
              <a:gd name="connsiteX2" fmla="*/ 7460404 w 7666587"/>
              <a:gd name="connsiteY2" fmla="*/ 329990 h 330776"/>
              <a:gd name="connsiteX3" fmla="*/ 2017 w 7666587"/>
              <a:gd name="connsiteY3" fmla="*/ 330776 h 330776"/>
              <a:gd name="connsiteX4" fmla="*/ 4856 w 7666587"/>
              <a:gd name="connsiteY4" fmla="*/ 7094 h 330776"/>
              <a:gd name="connsiteX0" fmla="*/ 179218 w 7664706"/>
              <a:gd name="connsiteY0" fmla="*/ 164441 h 330776"/>
              <a:gd name="connsiteX1" fmla="*/ 7664706 w 7664706"/>
              <a:gd name="connsiteY1" fmla="*/ 0 h 330776"/>
              <a:gd name="connsiteX2" fmla="*/ 7458523 w 7664706"/>
              <a:gd name="connsiteY2" fmla="*/ 329990 h 330776"/>
              <a:gd name="connsiteX3" fmla="*/ 136 w 7664706"/>
              <a:gd name="connsiteY3" fmla="*/ 330776 h 330776"/>
              <a:gd name="connsiteX4" fmla="*/ 179218 w 7664706"/>
              <a:gd name="connsiteY4" fmla="*/ 164441 h 330776"/>
              <a:gd name="connsiteX0" fmla="*/ 4855 w 7666585"/>
              <a:gd name="connsiteY0" fmla="*/ 7094 h 330776"/>
              <a:gd name="connsiteX1" fmla="*/ 7666585 w 7666585"/>
              <a:gd name="connsiteY1" fmla="*/ 0 h 330776"/>
              <a:gd name="connsiteX2" fmla="*/ 7460402 w 7666585"/>
              <a:gd name="connsiteY2" fmla="*/ 329990 h 330776"/>
              <a:gd name="connsiteX3" fmla="*/ 2015 w 7666585"/>
              <a:gd name="connsiteY3" fmla="*/ 330776 h 330776"/>
              <a:gd name="connsiteX4" fmla="*/ 4855 w 7666585"/>
              <a:gd name="connsiteY4" fmla="*/ 7094 h 330776"/>
              <a:gd name="connsiteX0" fmla="*/ 2555 w 7667173"/>
              <a:gd name="connsiteY0" fmla="*/ 9717 h 330776"/>
              <a:gd name="connsiteX1" fmla="*/ 7667173 w 7667173"/>
              <a:gd name="connsiteY1" fmla="*/ 0 h 330776"/>
              <a:gd name="connsiteX2" fmla="*/ 7460990 w 7667173"/>
              <a:gd name="connsiteY2" fmla="*/ 329990 h 330776"/>
              <a:gd name="connsiteX3" fmla="*/ 2603 w 7667173"/>
              <a:gd name="connsiteY3" fmla="*/ 330776 h 330776"/>
              <a:gd name="connsiteX4" fmla="*/ 2555 w 7667173"/>
              <a:gd name="connsiteY4" fmla="*/ 9717 h 330776"/>
              <a:gd name="connsiteX0" fmla="*/ 173447 w 7664710"/>
              <a:gd name="connsiteY0" fmla="*/ 119859 h 330776"/>
              <a:gd name="connsiteX1" fmla="*/ 7664710 w 7664710"/>
              <a:gd name="connsiteY1" fmla="*/ 0 h 330776"/>
              <a:gd name="connsiteX2" fmla="*/ 7458527 w 7664710"/>
              <a:gd name="connsiteY2" fmla="*/ 329990 h 330776"/>
              <a:gd name="connsiteX3" fmla="*/ 140 w 7664710"/>
              <a:gd name="connsiteY3" fmla="*/ 330776 h 330776"/>
              <a:gd name="connsiteX4" fmla="*/ 173447 w 7664710"/>
              <a:gd name="connsiteY4" fmla="*/ 119859 h 330776"/>
              <a:gd name="connsiteX0" fmla="*/ 4858 w 7666585"/>
              <a:gd name="connsiteY0" fmla="*/ 0 h 331549"/>
              <a:gd name="connsiteX1" fmla="*/ 7666585 w 7666585"/>
              <a:gd name="connsiteY1" fmla="*/ 773 h 331549"/>
              <a:gd name="connsiteX2" fmla="*/ 7460402 w 7666585"/>
              <a:gd name="connsiteY2" fmla="*/ 330763 h 331549"/>
              <a:gd name="connsiteX3" fmla="*/ 2015 w 7666585"/>
              <a:gd name="connsiteY3" fmla="*/ 331549 h 331549"/>
              <a:gd name="connsiteX4" fmla="*/ 4858 w 7666585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68439 h 399988"/>
              <a:gd name="connsiteX1" fmla="*/ 7664570 w 7664570"/>
              <a:gd name="connsiteY1" fmla="*/ 69212 h 399988"/>
              <a:gd name="connsiteX2" fmla="*/ 7458387 w 7664570"/>
              <a:gd name="connsiteY2" fmla="*/ 399202 h 399988"/>
              <a:gd name="connsiteX3" fmla="*/ 0 w 7664570"/>
              <a:gd name="connsiteY3" fmla="*/ 399988 h 399988"/>
              <a:gd name="connsiteX4" fmla="*/ 2843 w 7664570"/>
              <a:gd name="connsiteY4" fmla="*/ 68439 h 399988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101076 w 7664570"/>
              <a:gd name="connsiteY0" fmla="*/ 77899 h 330776"/>
              <a:gd name="connsiteX1" fmla="*/ 7664570 w 7664570"/>
              <a:gd name="connsiteY1" fmla="*/ 0 h 330776"/>
              <a:gd name="connsiteX2" fmla="*/ 7458387 w 7664570"/>
              <a:gd name="connsiteY2" fmla="*/ 329990 h 330776"/>
              <a:gd name="connsiteX3" fmla="*/ 0 w 7664570"/>
              <a:gd name="connsiteY3" fmla="*/ 330776 h 330776"/>
              <a:gd name="connsiteX4" fmla="*/ 101076 w 7664570"/>
              <a:gd name="connsiteY4" fmla="*/ 77899 h 330776"/>
              <a:gd name="connsiteX0" fmla="*/ 2034 w 7666651"/>
              <a:gd name="connsiteY0" fmla="*/ 4471 h 330776"/>
              <a:gd name="connsiteX1" fmla="*/ 7666651 w 7666651"/>
              <a:gd name="connsiteY1" fmla="*/ 0 h 330776"/>
              <a:gd name="connsiteX2" fmla="*/ 7460468 w 7666651"/>
              <a:gd name="connsiteY2" fmla="*/ 329990 h 330776"/>
              <a:gd name="connsiteX3" fmla="*/ 2081 w 7666651"/>
              <a:gd name="connsiteY3" fmla="*/ 330776 h 330776"/>
              <a:gd name="connsiteX4" fmla="*/ 2034 w 7666651"/>
              <a:gd name="connsiteY4" fmla="*/ 4471 h 33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651" h="330776" extrusionOk="0">
                <a:moveTo>
                  <a:pt x="2034" y="4471"/>
                </a:moveTo>
                <a:lnTo>
                  <a:pt x="7666651" y="0"/>
                </a:lnTo>
                <a:lnTo>
                  <a:pt x="7460468" y="329990"/>
                </a:lnTo>
                <a:lnTo>
                  <a:pt x="2081" y="330776"/>
                </a:lnTo>
                <a:cubicBezTo>
                  <a:pt x="4919" y="162438"/>
                  <a:pt x="-3745" y="52023"/>
                  <a:pt x="2034" y="4471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3"/>
          <p:cNvSpPr/>
          <p:nvPr/>
        </p:nvSpPr>
        <p:spPr bwMode="auto">
          <a:xfrm flipH="1" flipV="1">
            <a:off x="11471162" y="359476"/>
            <a:ext cx="724614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3"/>
          <p:cNvSpPr/>
          <p:nvPr/>
        </p:nvSpPr>
        <p:spPr bwMode="auto">
          <a:xfrm>
            <a:off x="-5951" y="6527175"/>
            <a:ext cx="990869" cy="33545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7560904 w 8326206"/>
              <a:gd name="connsiteY0" fmla="*/ 0 h 340918"/>
              <a:gd name="connsiteX1" fmla="*/ 8326206 w 8326206"/>
              <a:gd name="connsiteY1" fmla="*/ 7519 h 340918"/>
              <a:gd name="connsiteX2" fmla="*/ 8120023 w 8326206"/>
              <a:gd name="connsiteY2" fmla="*/ 337509 h 340918"/>
              <a:gd name="connsiteX3" fmla="*/ 4 w 8326206"/>
              <a:gd name="connsiteY3" fmla="*/ 340918 h 340918"/>
              <a:gd name="connsiteX4" fmla="*/ 7560904 w 8326206"/>
              <a:gd name="connsiteY4" fmla="*/ 0 h 340918"/>
              <a:gd name="connsiteX0" fmla="*/ 211070 w 976372"/>
              <a:gd name="connsiteY0" fmla="*/ 0 h 359657"/>
              <a:gd name="connsiteX1" fmla="*/ 976372 w 976372"/>
              <a:gd name="connsiteY1" fmla="*/ 7519 h 359657"/>
              <a:gd name="connsiteX2" fmla="*/ 770189 w 976372"/>
              <a:gd name="connsiteY2" fmla="*/ 337509 h 359657"/>
              <a:gd name="connsiteX3" fmla="*/ 116 w 976372"/>
              <a:gd name="connsiteY3" fmla="*/ 359657 h 359657"/>
              <a:gd name="connsiteX4" fmla="*/ 211070 w 976372"/>
              <a:gd name="connsiteY4" fmla="*/ 0 h 359657"/>
              <a:gd name="connsiteX0" fmla="*/ 0 w 765302"/>
              <a:gd name="connsiteY0" fmla="*/ 0 h 337509"/>
              <a:gd name="connsiteX1" fmla="*/ 765302 w 765302"/>
              <a:gd name="connsiteY1" fmla="*/ 7519 h 337509"/>
              <a:gd name="connsiteX2" fmla="*/ 559119 w 765302"/>
              <a:gd name="connsiteY2" fmla="*/ 337509 h 337509"/>
              <a:gd name="connsiteX3" fmla="*/ 81842 w 765302"/>
              <a:gd name="connsiteY3" fmla="*/ 277885 h 337509"/>
              <a:gd name="connsiteX4" fmla="*/ 0 w 765302"/>
              <a:gd name="connsiteY4" fmla="*/ 0 h 337509"/>
              <a:gd name="connsiteX0" fmla="*/ 42525 w 807827"/>
              <a:gd name="connsiteY0" fmla="*/ 0 h 344325"/>
              <a:gd name="connsiteX1" fmla="*/ 807827 w 807827"/>
              <a:gd name="connsiteY1" fmla="*/ 7519 h 344325"/>
              <a:gd name="connsiteX2" fmla="*/ 601644 w 807827"/>
              <a:gd name="connsiteY2" fmla="*/ 337509 h 344325"/>
              <a:gd name="connsiteX3" fmla="*/ 492 w 807827"/>
              <a:gd name="connsiteY3" fmla="*/ 344325 h 344325"/>
              <a:gd name="connsiteX4" fmla="*/ 42525 w 807827"/>
              <a:gd name="connsiteY4" fmla="*/ 0 h 344325"/>
              <a:gd name="connsiteX0" fmla="*/ 14958 w 808413"/>
              <a:gd name="connsiteY0" fmla="*/ 7814 h 336806"/>
              <a:gd name="connsiteX1" fmla="*/ 808413 w 808413"/>
              <a:gd name="connsiteY1" fmla="*/ 0 h 336806"/>
              <a:gd name="connsiteX2" fmla="*/ 602230 w 808413"/>
              <a:gd name="connsiteY2" fmla="*/ 329990 h 336806"/>
              <a:gd name="connsiteX3" fmla="*/ 1078 w 808413"/>
              <a:gd name="connsiteY3" fmla="*/ 336806 h 336806"/>
              <a:gd name="connsiteX4" fmla="*/ 14958 w 808413"/>
              <a:gd name="connsiteY4" fmla="*/ 7814 h 336806"/>
              <a:gd name="connsiteX0" fmla="*/ 638927 w 807375"/>
              <a:gd name="connsiteY0" fmla="*/ 0 h 666301"/>
              <a:gd name="connsiteX1" fmla="*/ 807375 w 807375"/>
              <a:gd name="connsiteY1" fmla="*/ 329495 h 666301"/>
              <a:gd name="connsiteX2" fmla="*/ 601192 w 807375"/>
              <a:gd name="connsiteY2" fmla="*/ 659485 h 666301"/>
              <a:gd name="connsiteX3" fmla="*/ 40 w 807375"/>
              <a:gd name="connsiteY3" fmla="*/ 666301 h 666301"/>
              <a:gd name="connsiteX4" fmla="*/ 638927 w 807375"/>
              <a:gd name="connsiteY4" fmla="*/ 0 h 666301"/>
              <a:gd name="connsiteX0" fmla="*/ 9663 w 808749"/>
              <a:gd name="connsiteY0" fmla="*/ 0 h 344324"/>
              <a:gd name="connsiteX1" fmla="*/ 808749 w 808749"/>
              <a:gd name="connsiteY1" fmla="*/ 7518 h 344324"/>
              <a:gd name="connsiteX2" fmla="*/ 602566 w 808749"/>
              <a:gd name="connsiteY2" fmla="*/ 337508 h 344324"/>
              <a:gd name="connsiteX3" fmla="*/ 1414 w 808749"/>
              <a:gd name="connsiteY3" fmla="*/ 344324 h 344324"/>
              <a:gd name="connsiteX4" fmla="*/ 9663 w 808749"/>
              <a:gd name="connsiteY4" fmla="*/ 0 h 344324"/>
              <a:gd name="connsiteX0" fmla="*/ 9663 w 808749"/>
              <a:gd name="connsiteY0" fmla="*/ 58922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58922 h 336806"/>
              <a:gd name="connsiteX0" fmla="*/ 9663 w 808749"/>
              <a:gd name="connsiteY0" fmla="*/ 7815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7815 h 336806"/>
              <a:gd name="connsiteX0" fmla="*/ 9663 w 808749"/>
              <a:gd name="connsiteY0" fmla="*/ 0 h 441427"/>
              <a:gd name="connsiteX1" fmla="*/ 808749 w 808749"/>
              <a:gd name="connsiteY1" fmla="*/ 104621 h 441427"/>
              <a:gd name="connsiteX2" fmla="*/ 602566 w 808749"/>
              <a:gd name="connsiteY2" fmla="*/ 434611 h 441427"/>
              <a:gd name="connsiteX3" fmla="*/ 1414 w 808749"/>
              <a:gd name="connsiteY3" fmla="*/ 441427 h 441427"/>
              <a:gd name="connsiteX4" fmla="*/ 9663 w 808749"/>
              <a:gd name="connsiteY4" fmla="*/ 0 h 441427"/>
              <a:gd name="connsiteX0" fmla="*/ 9663 w 808749"/>
              <a:gd name="connsiteY0" fmla="*/ 0 h 339212"/>
              <a:gd name="connsiteX1" fmla="*/ 808749 w 808749"/>
              <a:gd name="connsiteY1" fmla="*/ 2406 h 339212"/>
              <a:gd name="connsiteX2" fmla="*/ 602566 w 808749"/>
              <a:gd name="connsiteY2" fmla="*/ 332396 h 339212"/>
              <a:gd name="connsiteX3" fmla="*/ 1414 w 808749"/>
              <a:gd name="connsiteY3" fmla="*/ 339212 h 339212"/>
              <a:gd name="connsiteX4" fmla="*/ 9663 w 808749"/>
              <a:gd name="connsiteY4" fmla="*/ 0 h 339212"/>
              <a:gd name="connsiteX0" fmla="*/ 177306 w 807472"/>
              <a:gd name="connsiteY0" fmla="*/ 84476 h 336806"/>
              <a:gd name="connsiteX1" fmla="*/ 807472 w 807472"/>
              <a:gd name="connsiteY1" fmla="*/ 0 h 336806"/>
              <a:gd name="connsiteX2" fmla="*/ 601289 w 807472"/>
              <a:gd name="connsiteY2" fmla="*/ 329990 h 336806"/>
              <a:gd name="connsiteX3" fmla="*/ 137 w 807472"/>
              <a:gd name="connsiteY3" fmla="*/ 336806 h 336806"/>
              <a:gd name="connsiteX4" fmla="*/ 177306 w 807472"/>
              <a:gd name="connsiteY4" fmla="*/ 84476 h 336806"/>
              <a:gd name="connsiteX0" fmla="*/ 4669 w 809386"/>
              <a:gd name="connsiteY0" fmla="*/ 2704 h 336806"/>
              <a:gd name="connsiteX1" fmla="*/ 809386 w 809386"/>
              <a:gd name="connsiteY1" fmla="*/ 0 h 336806"/>
              <a:gd name="connsiteX2" fmla="*/ 603203 w 809386"/>
              <a:gd name="connsiteY2" fmla="*/ 329990 h 336806"/>
              <a:gd name="connsiteX3" fmla="*/ 2051 w 809386"/>
              <a:gd name="connsiteY3" fmla="*/ 336806 h 336806"/>
              <a:gd name="connsiteX4" fmla="*/ 4669 w 809386"/>
              <a:gd name="connsiteY4" fmla="*/ 2704 h 336806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66302 w 804717"/>
              <a:gd name="connsiteY3" fmla="*/ 224369 h 329990"/>
              <a:gd name="connsiteX4" fmla="*/ 0 w 804717"/>
              <a:gd name="connsiteY4" fmla="*/ 2704 h 329990"/>
              <a:gd name="connsiteX0" fmla="*/ 20383 w 825100"/>
              <a:gd name="connsiteY0" fmla="*/ 2704 h 329990"/>
              <a:gd name="connsiteX1" fmla="*/ 825100 w 825100"/>
              <a:gd name="connsiteY1" fmla="*/ 0 h 329990"/>
              <a:gd name="connsiteX2" fmla="*/ 618917 w 825100"/>
              <a:gd name="connsiteY2" fmla="*/ 329990 h 329990"/>
              <a:gd name="connsiteX3" fmla="*/ 872 w 825100"/>
              <a:gd name="connsiteY3" fmla="*/ 321474 h 329990"/>
              <a:gd name="connsiteX4" fmla="*/ 20383 w 825100"/>
              <a:gd name="connsiteY4" fmla="*/ 2704 h 329990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09878 w 804717"/>
              <a:gd name="connsiteY3" fmla="*/ 289445 h 329990"/>
              <a:gd name="connsiteX4" fmla="*/ 0 w 804717"/>
              <a:gd name="connsiteY4" fmla="*/ 2704 h 329990"/>
              <a:gd name="connsiteX0" fmla="*/ 267 w 804984"/>
              <a:gd name="connsiteY0" fmla="*/ 2704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4 h 329990"/>
              <a:gd name="connsiteX0" fmla="*/ 9204 w 802158"/>
              <a:gd name="connsiteY0" fmla="*/ 2704 h 329990"/>
              <a:gd name="connsiteX1" fmla="*/ 802158 w 802158"/>
              <a:gd name="connsiteY1" fmla="*/ 0 h 329990"/>
              <a:gd name="connsiteX2" fmla="*/ 595975 w 802158"/>
              <a:gd name="connsiteY2" fmla="*/ 329990 h 329990"/>
              <a:gd name="connsiteX3" fmla="*/ 1455 w 802158"/>
              <a:gd name="connsiteY3" fmla="*/ 326813 h 329990"/>
              <a:gd name="connsiteX4" fmla="*/ 9204 w 802158"/>
              <a:gd name="connsiteY4" fmla="*/ 2704 h 329990"/>
              <a:gd name="connsiteX0" fmla="*/ 6555 w 802450"/>
              <a:gd name="connsiteY0" fmla="*/ 35 h 329990"/>
              <a:gd name="connsiteX1" fmla="*/ 802450 w 802450"/>
              <a:gd name="connsiteY1" fmla="*/ 0 h 329990"/>
              <a:gd name="connsiteX2" fmla="*/ 596267 w 802450"/>
              <a:gd name="connsiteY2" fmla="*/ 329990 h 329990"/>
              <a:gd name="connsiteX3" fmla="*/ 1747 w 802450"/>
              <a:gd name="connsiteY3" fmla="*/ 326813 h 329990"/>
              <a:gd name="connsiteX4" fmla="*/ 6555 w 802450"/>
              <a:gd name="connsiteY4" fmla="*/ 35 h 329990"/>
              <a:gd name="connsiteX0" fmla="*/ 267 w 804984"/>
              <a:gd name="connsiteY0" fmla="*/ 2705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5 h 329990"/>
              <a:gd name="connsiteX0" fmla="*/ 613566 w 800744"/>
              <a:gd name="connsiteY0" fmla="*/ 0 h 412697"/>
              <a:gd name="connsiteX1" fmla="*/ 800744 w 800744"/>
              <a:gd name="connsiteY1" fmla="*/ 82707 h 412697"/>
              <a:gd name="connsiteX2" fmla="*/ 594561 w 800744"/>
              <a:gd name="connsiteY2" fmla="*/ 412697 h 412697"/>
              <a:gd name="connsiteX3" fmla="*/ 41 w 800744"/>
              <a:gd name="connsiteY3" fmla="*/ 409520 h 412697"/>
              <a:gd name="connsiteX4" fmla="*/ 613566 w 800744"/>
              <a:gd name="connsiteY4" fmla="*/ 0 h 412697"/>
              <a:gd name="connsiteX0" fmla="*/ 9202 w 802157"/>
              <a:gd name="connsiteY0" fmla="*/ 0 h 337962"/>
              <a:gd name="connsiteX1" fmla="*/ 802157 w 802157"/>
              <a:gd name="connsiteY1" fmla="*/ 7972 h 337962"/>
              <a:gd name="connsiteX2" fmla="*/ 595974 w 802157"/>
              <a:gd name="connsiteY2" fmla="*/ 337962 h 337962"/>
              <a:gd name="connsiteX3" fmla="*/ 1454 w 802157"/>
              <a:gd name="connsiteY3" fmla="*/ 334785 h 337962"/>
              <a:gd name="connsiteX4" fmla="*/ 9202 w 802157"/>
              <a:gd name="connsiteY4" fmla="*/ 0 h 337962"/>
              <a:gd name="connsiteX0" fmla="*/ 79962 w 800989"/>
              <a:gd name="connsiteY0" fmla="*/ 91166 h 329990"/>
              <a:gd name="connsiteX1" fmla="*/ 800989 w 800989"/>
              <a:gd name="connsiteY1" fmla="*/ 0 h 329990"/>
              <a:gd name="connsiteX2" fmla="*/ 594806 w 800989"/>
              <a:gd name="connsiteY2" fmla="*/ 329990 h 329990"/>
              <a:gd name="connsiteX3" fmla="*/ 286 w 800989"/>
              <a:gd name="connsiteY3" fmla="*/ 326813 h 329990"/>
              <a:gd name="connsiteX4" fmla="*/ 79962 w 800989"/>
              <a:gd name="connsiteY4" fmla="*/ 91166 h 329990"/>
              <a:gd name="connsiteX0" fmla="*/ 1 w 806276"/>
              <a:gd name="connsiteY0" fmla="*/ 0 h 333126"/>
              <a:gd name="connsiteX1" fmla="*/ 806276 w 806276"/>
              <a:gd name="connsiteY1" fmla="*/ 3136 h 333126"/>
              <a:gd name="connsiteX2" fmla="*/ 600093 w 806276"/>
              <a:gd name="connsiteY2" fmla="*/ 333126 h 333126"/>
              <a:gd name="connsiteX3" fmla="*/ 5573 w 806276"/>
              <a:gd name="connsiteY3" fmla="*/ 329949 h 333126"/>
              <a:gd name="connsiteX4" fmla="*/ 1 w 806276"/>
              <a:gd name="connsiteY4" fmla="*/ 0 h 333126"/>
              <a:gd name="connsiteX0" fmla="*/ 103877 w 800928"/>
              <a:gd name="connsiteY0" fmla="*/ 0 h 395993"/>
              <a:gd name="connsiteX1" fmla="*/ 800928 w 800928"/>
              <a:gd name="connsiteY1" fmla="*/ 66003 h 395993"/>
              <a:gd name="connsiteX2" fmla="*/ 594745 w 800928"/>
              <a:gd name="connsiteY2" fmla="*/ 395993 h 395993"/>
              <a:gd name="connsiteX3" fmla="*/ 225 w 800928"/>
              <a:gd name="connsiteY3" fmla="*/ 392816 h 395993"/>
              <a:gd name="connsiteX4" fmla="*/ 103877 w 800928"/>
              <a:gd name="connsiteY4" fmla="*/ 0 h 395993"/>
              <a:gd name="connsiteX0" fmla="*/ 1 w 806276"/>
              <a:gd name="connsiteY0" fmla="*/ 1700 h 329990"/>
              <a:gd name="connsiteX1" fmla="*/ 806276 w 806276"/>
              <a:gd name="connsiteY1" fmla="*/ 0 h 329990"/>
              <a:gd name="connsiteX2" fmla="*/ 600093 w 806276"/>
              <a:gd name="connsiteY2" fmla="*/ 329990 h 329990"/>
              <a:gd name="connsiteX3" fmla="*/ 5573 w 806276"/>
              <a:gd name="connsiteY3" fmla="*/ 326813 h 329990"/>
              <a:gd name="connsiteX4" fmla="*/ 1 w 806276"/>
              <a:gd name="connsiteY4" fmla="*/ 1700 h 329990"/>
              <a:gd name="connsiteX0" fmla="*/ 2292 w 803406"/>
              <a:gd name="connsiteY0" fmla="*/ 1700 h 329990"/>
              <a:gd name="connsiteX1" fmla="*/ 803406 w 803406"/>
              <a:gd name="connsiteY1" fmla="*/ 0 h 329990"/>
              <a:gd name="connsiteX2" fmla="*/ 597223 w 803406"/>
              <a:gd name="connsiteY2" fmla="*/ 329990 h 329990"/>
              <a:gd name="connsiteX3" fmla="*/ 2703 w 803406"/>
              <a:gd name="connsiteY3" fmla="*/ 326813 h 329990"/>
              <a:gd name="connsiteX4" fmla="*/ 2292 w 803406"/>
              <a:gd name="connsiteY4" fmla="*/ 1700 h 329990"/>
              <a:gd name="connsiteX0" fmla="*/ 0 w 801114"/>
              <a:gd name="connsiteY0" fmla="*/ 1700 h 329990"/>
              <a:gd name="connsiteX1" fmla="*/ 801114 w 801114"/>
              <a:gd name="connsiteY1" fmla="*/ 0 h 329990"/>
              <a:gd name="connsiteX2" fmla="*/ 594931 w 801114"/>
              <a:gd name="connsiteY2" fmla="*/ 329990 h 329990"/>
              <a:gd name="connsiteX3" fmla="*/ 77834 w 801114"/>
              <a:gd name="connsiteY3" fmla="*/ 270594 h 329990"/>
              <a:gd name="connsiteX4" fmla="*/ 0 w 801114"/>
              <a:gd name="connsiteY4" fmla="*/ 1700 h 329990"/>
              <a:gd name="connsiteX0" fmla="*/ 690 w 801804"/>
              <a:gd name="connsiteY0" fmla="*/ 1700 h 329990"/>
              <a:gd name="connsiteX1" fmla="*/ 801804 w 801804"/>
              <a:gd name="connsiteY1" fmla="*/ 0 h 329990"/>
              <a:gd name="connsiteX2" fmla="*/ 595621 w 801804"/>
              <a:gd name="connsiteY2" fmla="*/ 329990 h 329990"/>
              <a:gd name="connsiteX3" fmla="*/ 3682 w 801804"/>
              <a:gd name="connsiteY3" fmla="*/ 322127 h 329990"/>
              <a:gd name="connsiteX4" fmla="*/ 690 w 801804"/>
              <a:gd name="connsiteY4" fmla="*/ 1700 h 329990"/>
              <a:gd name="connsiteX0" fmla="*/ 4296 w 805410"/>
              <a:gd name="connsiteY0" fmla="*/ 1700 h 329990"/>
              <a:gd name="connsiteX1" fmla="*/ 805410 w 805410"/>
              <a:gd name="connsiteY1" fmla="*/ 0 h 329990"/>
              <a:gd name="connsiteX2" fmla="*/ 599227 w 805410"/>
              <a:gd name="connsiteY2" fmla="*/ 329990 h 329990"/>
              <a:gd name="connsiteX3" fmla="*/ 2127 w 805410"/>
              <a:gd name="connsiteY3" fmla="*/ 326813 h 329990"/>
              <a:gd name="connsiteX4" fmla="*/ 4296 w 805410"/>
              <a:gd name="connsiteY4" fmla="*/ 1700 h 32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0" h="329990" extrusionOk="0">
                <a:moveTo>
                  <a:pt x="4296" y="1700"/>
                </a:moveTo>
                <a:lnTo>
                  <a:pt x="805410" y="0"/>
                </a:lnTo>
                <a:lnTo>
                  <a:pt x="599227" y="329990"/>
                </a:lnTo>
                <a:lnTo>
                  <a:pt x="2127" y="326813"/>
                </a:lnTo>
                <a:cubicBezTo>
                  <a:pt x="-3703" y="100781"/>
                  <a:pt x="4296" y="70231"/>
                  <a:pt x="4296" y="170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06A7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irort.ru</a:t>
            </a:r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srgbClr val="206A75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10732644" y="2926934"/>
            <a:ext cx="144879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370F316-BADA-4A45-AB0E-069FA8B3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6634" y="6144331"/>
            <a:ext cx="28448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F7049-5EE1-4E1A-91D9-D0CBA1A62646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66" y="1357288"/>
            <a:ext cx="121708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6F6C"/>
                </a:solidFill>
              </a:rPr>
              <a:t>	</a:t>
            </a:r>
            <a:endParaRPr lang="ru-RU" dirty="0">
              <a:solidFill>
                <a:srgbClr val="006F6C"/>
              </a:solidFill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8908A2D-5D43-4AFB-83BF-337AFDA28F87}"/>
              </a:ext>
            </a:extLst>
          </p:cNvPr>
          <p:cNvGraphicFramePr>
            <a:graphicFrameLocks noGrp="1"/>
          </p:cNvGraphicFramePr>
          <p:nvPr/>
        </p:nvGraphicFramePr>
        <p:xfrm>
          <a:off x="526211" y="1353825"/>
          <a:ext cx="11231593" cy="51095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9344">
                  <a:extLst>
                    <a:ext uri="{9D8B030D-6E8A-4147-A177-3AD203B41FA5}">
                      <a16:colId xmlns:a16="http://schemas.microsoft.com/office/drawing/2014/main" val="832898318"/>
                    </a:ext>
                  </a:extLst>
                </a:gridCol>
                <a:gridCol w="6299195">
                  <a:extLst>
                    <a:ext uri="{9D8B030D-6E8A-4147-A177-3AD203B41FA5}">
                      <a16:colId xmlns:a16="http://schemas.microsoft.com/office/drawing/2014/main" val="3299412851"/>
                    </a:ext>
                  </a:extLst>
                </a:gridCol>
                <a:gridCol w="2508563">
                  <a:extLst>
                    <a:ext uri="{9D8B030D-6E8A-4147-A177-3AD203B41FA5}">
                      <a16:colId xmlns:a16="http://schemas.microsoft.com/office/drawing/2014/main" val="3258205274"/>
                    </a:ext>
                  </a:extLst>
                </a:gridCol>
                <a:gridCol w="1854491">
                  <a:extLst>
                    <a:ext uri="{9D8B030D-6E8A-4147-A177-3AD203B41FA5}">
                      <a16:colId xmlns:a16="http://schemas.microsoft.com/office/drawing/2014/main" val="394622812"/>
                    </a:ext>
                  </a:extLst>
                </a:gridCol>
              </a:tblGrid>
              <a:tr h="1524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№ п/п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Мероприятия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Сроки проведения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Ответственные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extLst>
                  <a:ext uri="{0D108BD9-81ED-4DB2-BD59-A6C34878D82A}">
                    <a16:rowId xmlns:a16="http://schemas.microsoft.com/office/drawing/2014/main" val="1510173539"/>
                  </a:ext>
                </a:extLst>
              </a:tr>
              <a:tr h="6311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Реализация инновационного проекта (программы)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«Развитие региональной системы наставничества педагогических и руководящих кадров на основе проектирования стратегий профессионального совершенствования», </a:t>
                      </a:r>
                      <a:r>
                        <a:rPr lang="en-US" sz="1000" dirty="0">
                          <a:effectLst/>
                        </a:rPr>
                        <a:t>I </a:t>
                      </a:r>
                      <a:r>
                        <a:rPr lang="ru-RU" sz="1000" dirty="0">
                          <a:effectLst/>
                        </a:rPr>
                        <a:t>этап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 течение года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ЦРПП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Заместители председателя Совета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Члены Совета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extLst>
                  <a:ext uri="{0D108BD9-81ED-4DB2-BD59-A6C34878D82A}">
                    <a16:rowId xmlns:a16="http://schemas.microsoft.com/office/drawing/2014/main" val="3741285849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Заседания республиканского Совета наставников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 раза в год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ЦРПП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Заместители председателя Совета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extLst>
                  <a:ext uri="{0D108BD9-81ED-4DB2-BD59-A6C34878D82A}">
                    <a16:rowId xmlns:a16="http://schemas.microsoft.com/office/drawing/2014/main" val="1343106168"/>
                  </a:ext>
                </a:extLst>
              </a:tr>
              <a:tr h="3120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Организация и проведение Открытого педагогического совета «Уроки наставничества»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Январь 2023 года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ЦРПП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Члены Совета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extLst>
                  <a:ext uri="{0D108BD9-81ED-4DB2-BD59-A6C34878D82A}">
                    <a16:rowId xmlns:a16="http://schemas.microsoft.com/office/drawing/2014/main" val="1925192513"/>
                  </a:ext>
                </a:extLst>
              </a:tr>
              <a:tr h="3108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Организация и проведение Курсов повышения квалификации по ДПП «Педагогическое наставничество: образовательный интенсив по вопросам реализации целевой модели наставничества»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Февраль, ноябрь 2023 года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ЦРПП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extLst>
                  <a:ext uri="{0D108BD9-81ED-4DB2-BD59-A6C34878D82A}">
                    <a16:rowId xmlns:a16="http://schemas.microsoft.com/office/drawing/2014/main" val="1604404132"/>
                  </a:ext>
                </a:extLst>
              </a:tr>
              <a:tr h="3120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Организация и проведение Круглого стола «Муниципальные особенности организации взаимодействия при подготовке наставнической программы педагогических и руководящих кадров»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1-2 квартал (Март, Апрель) 2023 года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ЦРПП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extLst>
                  <a:ext uri="{0D108BD9-81ED-4DB2-BD59-A6C34878D82A}">
                    <a16:rowId xmlns:a16="http://schemas.microsoft.com/office/drawing/2014/main" val="505919874"/>
                  </a:ext>
                </a:extLst>
              </a:tr>
              <a:tr h="1524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Актуализация сборника «Энциклопедия наставничества: лучшие практики», </a:t>
                      </a:r>
                      <a:r>
                        <a:rPr lang="en-US" sz="1000" dirty="0">
                          <a:effectLst/>
                        </a:rPr>
                        <a:t>II </a:t>
                      </a:r>
                      <a:r>
                        <a:rPr lang="ru-RU" sz="1000" dirty="0">
                          <a:effectLst/>
                        </a:rPr>
                        <a:t>часть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 течение года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ЦРПП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extLst>
                  <a:ext uri="{0D108BD9-81ED-4DB2-BD59-A6C34878D82A}">
                    <a16:rowId xmlns:a16="http://schemas.microsoft.com/office/drawing/2014/main" val="1444067831"/>
                  </a:ext>
                </a:extLst>
              </a:tr>
              <a:tr h="1524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Актуализация настольной книги «Наставничество: эффективная форма обучения»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 течение года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ЦРПП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extLst>
                  <a:ext uri="{0D108BD9-81ED-4DB2-BD59-A6C34878D82A}">
                    <a16:rowId xmlns:a16="http://schemas.microsoft.com/office/drawing/2014/main" val="2675946075"/>
                  </a:ext>
                </a:extLst>
              </a:tr>
              <a:tr h="4716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Организация и проведение онлайн – марафона «Лучшие наставнические практики образовательных организаций: опыт внедрения» от Совета наставников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 квартал, 4 квартал (Апрель, ноябрь) 2023 года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ЦРПП Заместители председателя Совета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Члены Совета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extLst>
                  <a:ext uri="{0D108BD9-81ED-4DB2-BD59-A6C34878D82A}">
                    <a16:rowId xmlns:a16="http://schemas.microsoft.com/office/drawing/2014/main" val="139908825"/>
                  </a:ext>
                </a:extLst>
              </a:tr>
              <a:tr h="3120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Организация и проведение Конкурса педагогического мастерства: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«Педагогическое мастерство без границ»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Март, апрель 2023 года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ЦРПП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extLst>
                  <a:ext uri="{0D108BD9-81ED-4DB2-BD59-A6C34878D82A}">
                    <a16:rowId xmlns:a16="http://schemas.microsoft.com/office/drawing/2014/main" val="2353676330"/>
                  </a:ext>
                </a:extLst>
              </a:tr>
              <a:tr h="3120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Участие в организации и проведении </a:t>
                      </a:r>
                      <a:r>
                        <a:rPr lang="en-US" sz="1000">
                          <a:effectLst/>
                        </a:rPr>
                        <a:t>V </a:t>
                      </a:r>
                      <a:r>
                        <a:rPr lang="ru-RU" sz="1000">
                          <a:effectLst/>
                        </a:rPr>
                        <a:t>Всероссийской научно-практической конференции «Наставничество: от теории к практике»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Октябрь</a:t>
                      </a:r>
                      <a:r>
                        <a:rPr lang="en-US" sz="1000">
                          <a:effectLst/>
                        </a:rPr>
                        <a:t> 2023 </a:t>
                      </a:r>
                      <a:r>
                        <a:rPr lang="ru-RU" sz="1000">
                          <a:effectLst/>
                        </a:rPr>
                        <a:t>года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ЦРПП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Члены Совета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extLst>
                  <a:ext uri="{0D108BD9-81ED-4DB2-BD59-A6C34878D82A}">
                    <a16:rowId xmlns:a16="http://schemas.microsoft.com/office/drawing/2014/main" val="1866469008"/>
                  </a:ext>
                </a:extLst>
              </a:tr>
              <a:tr h="3120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Организация и проведение вебинаров, практико-ориентированных семинаров для педагогов республики по обмену опытом в области наставнической деятельности в условиях сетевого взаимодействия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Апрель –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май 2023 года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ЦРПП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Члены Совета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extLst>
                  <a:ext uri="{0D108BD9-81ED-4DB2-BD59-A6C34878D82A}">
                    <a16:rowId xmlns:a16="http://schemas.microsoft.com/office/drawing/2014/main" val="2116244123"/>
                  </a:ext>
                </a:extLst>
              </a:tr>
              <a:tr h="6311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Подготовка материалов для фильма «Лучшие наставнические практики Республики Татарстан: актуальное интервью»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3-4 квартал 2023 года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ЦРПП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Заместители председателя Совета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Члены Совета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extLst>
                  <a:ext uri="{0D108BD9-81ED-4DB2-BD59-A6C34878D82A}">
                    <a16:rowId xmlns:a16="http://schemas.microsoft.com/office/drawing/2014/main" val="438982629"/>
                  </a:ext>
                </a:extLst>
              </a:tr>
              <a:tr h="3120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13.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Организация и проведение республиканского конкурса эссе: «Наставничество как образ жизни»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3-4 квартал 2023 года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ЦРПП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Члены Совета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extLst>
                  <a:ext uri="{0D108BD9-81ED-4DB2-BD59-A6C34878D82A}">
                    <a16:rowId xmlns:a16="http://schemas.microsoft.com/office/drawing/2014/main" val="436281769"/>
                  </a:ext>
                </a:extLst>
              </a:tr>
              <a:tr h="1524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14.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Фоторепортаж «Из личного опыта педагога – наставника»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 квартал 2023 года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ЦРПП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40" marR="30040" marT="0" marB="0"/>
                </a:tc>
                <a:extLst>
                  <a:ext uri="{0D108BD9-81ED-4DB2-BD59-A6C34878D82A}">
                    <a16:rowId xmlns:a16="http://schemas.microsoft.com/office/drawing/2014/main" val="3923382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8381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DB2AB0A-87EB-42CC-ACC5-1B0D89985FCC}"/>
              </a:ext>
            </a:extLst>
          </p:cNvPr>
          <p:cNvSpPr/>
          <p:nvPr/>
        </p:nvSpPr>
        <p:spPr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3290" y="603702"/>
            <a:ext cx="961730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ПРЕДСТАВЛЕНИЕ ОПЫТА НА ФЕДЕРАЛЬНЫХ ПЛОЩАДКАХ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AFC4DE5-831D-44FD-B9CC-18159C9EA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5" name="Прямоугольник 3">
            <a:extLst>
              <a:ext uri="{FF2B5EF4-FFF2-40B4-BE49-F238E27FC236}">
                <a16:creationId xmlns:a16="http://schemas.microsoft.com/office/drawing/2014/main" id="{C6F6FDDB-194D-4340-B38F-E7F90D09A6E3}"/>
              </a:ext>
            </a:extLst>
          </p:cNvPr>
          <p:cNvSpPr/>
          <p:nvPr/>
        </p:nvSpPr>
        <p:spPr>
          <a:xfrm flipH="1" flipV="1">
            <a:off x="2763745" y="6529840"/>
            <a:ext cx="9432033" cy="336258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670288 w 8326240"/>
              <a:gd name="connsiteY0" fmla="*/ 101502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70288 w 8326240"/>
              <a:gd name="connsiteY4" fmla="*/ 101502 h 333399"/>
              <a:gd name="connsiteX0" fmla="*/ 664509 w 8326240"/>
              <a:gd name="connsiteY0" fmla="*/ 7094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64509 w 8326240"/>
              <a:gd name="connsiteY4" fmla="*/ 7094 h 333399"/>
              <a:gd name="connsiteX0" fmla="*/ 4856 w 7666587"/>
              <a:gd name="connsiteY0" fmla="*/ 7094 h 330776"/>
              <a:gd name="connsiteX1" fmla="*/ 7666587 w 7666587"/>
              <a:gd name="connsiteY1" fmla="*/ 0 h 330776"/>
              <a:gd name="connsiteX2" fmla="*/ 7460404 w 7666587"/>
              <a:gd name="connsiteY2" fmla="*/ 329990 h 330776"/>
              <a:gd name="connsiteX3" fmla="*/ 2017 w 7666587"/>
              <a:gd name="connsiteY3" fmla="*/ 330776 h 330776"/>
              <a:gd name="connsiteX4" fmla="*/ 4856 w 7666587"/>
              <a:gd name="connsiteY4" fmla="*/ 7094 h 330776"/>
              <a:gd name="connsiteX0" fmla="*/ 179218 w 7664706"/>
              <a:gd name="connsiteY0" fmla="*/ 164441 h 330776"/>
              <a:gd name="connsiteX1" fmla="*/ 7664706 w 7664706"/>
              <a:gd name="connsiteY1" fmla="*/ 0 h 330776"/>
              <a:gd name="connsiteX2" fmla="*/ 7458523 w 7664706"/>
              <a:gd name="connsiteY2" fmla="*/ 329990 h 330776"/>
              <a:gd name="connsiteX3" fmla="*/ 136 w 7664706"/>
              <a:gd name="connsiteY3" fmla="*/ 330776 h 330776"/>
              <a:gd name="connsiteX4" fmla="*/ 179218 w 7664706"/>
              <a:gd name="connsiteY4" fmla="*/ 164441 h 330776"/>
              <a:gd name="connsiteX0" fmla="*/ 4855 w 7666585"/>
              <a:gd name="connsiteY0" fmla="*/ 7094 h 330776"/>
              <a:gd name="connsiteX1" fmla="*/ 7666585 w 7666585"/>
              <a:gd name="connsiteY1" fmla="*/ 0 h 330776"/>
              <a:gd name="connsiteX2" fmla="*/ 7460402 w 7666585"/>
              <a:gd name="connsiteY2" fmla="*/ 329990 h 330776"/>
              <a:gd name="connsiteX3" fmla="*/ 2015 w 7666585"/>
              <a:gd name="connsiteY3" fmla="*/ 330776 h 330776"/>
              <a:gd name="connsiteX4" fmla="*/ 4855 w 7666585"/>
              <a:gd name="connsiteY4" fmla="*/ 7094 h 330776"/>
              <a:gd name="connsiteX0" fmla="*/ 2555 w 7667173"/>
              <a:gd name="connsiteY0" fmla="*/ 9717 h 330776"/>
              <a:gd name="connsiteX1" fmla="*/ 7667173 w 7667173"/>
              <a:gd name="connsiteY1" fmla="*/ 0 h 330776"/>
              <a:gd name="connsiteX2" fmla="*/ 7460990 w 7667173"/>
              <a:gd name="connsiteY2" fmla="*/ 329990 h 330776"/>
              <a:gd name="connsiteX3" fmla="*/ 2603 w 7667173"/>
              <a:gd name="connsiteY3" fmla="*/ 330776 h 330776"/>
              <a:gd name="connsiteX4" fmla="*/ 2555 w 7667173"/>
              <a:gd name="connsiteY4" fmla="*/ 9717 h 330776"/>
              <a:gd name="connsiteX0" fmla="*/ 173447 w 7664710"/>
              <a:gd name="connsiteY0" fmla="*/ 119859 h 330776"/>
              <a:gd name="connsiteX1" fmla="*/ 7664710 w 7664710"/>
              <a:gd name="connsiteY1" fmla="*/ 0 h 330776"/>
              <a:gd name="connsiteX2" fmla="*/ 7458527 w 7664710"/>
              <a:gd name="connsiteY2" fmla="*/ 329990 h 330776"/>
              <a:gd name="connsiteX3" fmla="*/ 140 w 7664710"/>
              <a:gd name="connsiteY3" fmla="*/ 330776 h 330776"/>
              <a:gd name="connsiteX4" fmla="*/ 173447 w 7664710"/>
              <a:gd name="connsiteY4" fmla="*/ 119859 h 330776"/>
              <a:gd name="connsiteX0" fmla="*/ 4858 w 7666585"/>
              <a:gd name="connsiteY0" fmla="*/ 0 h 331549"/>
              <a:gd name="connsiteX1" fmla="*/ 7666585 w 7666585"/>
              <a:gd name="connsiteY1" fmla="*/ 773 h 331549"/>
              <a:gd name="connsiteX2" fmla="*/ 7460402 w 7666585"/>
              <a:gd name="connsiteY2" fmla="*/ 330763 h 331549"/>
              <a:gd name="connsiteX3" fmla="*/ 2015 w 7666585"/>
              <a:gd name="connsiteY3" fmla="*/ 331549 h 331549"/>
              <a:gd name="connsiteX4" fmla="*/ 4858 w 7666585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68439 h 399988"/>
              <a:gd name="connsiteX1" fmla="*/ 7664570 w 7664570"/>
              <a:gd name="connsiteY1" fmla="*/ 69212 h 399988"/>
              <a:gd name="connsiteX2" fmla="*/ 7458387 w 7664570"/>
              <a:gd name="connsiteY2" fmla="*/ 399202 h 399988"/>
              <a:gd name="connsiteX3" fmla="*/ 0 w 7664570"/>
              <a:gd name="connsiteY3" fmla="*/ 399988 h 399988"/>
              <a:gd name="connsiteX4" fmla="*/ 2843 w 7664570"/>
              <a:gd name="connsiteY4" fmla="*/ 68439 h 399988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101076 w 7664570"/>
              <a:gd name="connsiteY0" fmla="*/ 77899 h 330776"/>
              <a:gd name="connsiteX1" fmla="*/ 7664570 w 7664570"/>
              <a:gd name="connsiteY1" fmla="*/ 0 h 330776"/>
              <a:gd name="connsiteX2" fmla="*/ 7458387 w 7664570"/>
              <a:gd name="connsiteY2" fmla="*/ 329990 h 330776"/>
              <a:gd name="connsiteX3" fmla="*/ 0 w 7664570"/>
              <a:gd name="connsiteY3" fmla="*/ 330776 h 330776"/>
              <a:gd name="connsiteX4" fmla="*/ 101076 w 7664570"/>
              <a:gd name="connsiteY4" fmla="*/ 77899 h 330776"/>
              <a:gd name="connsiteX0" fmla="*/ 2034 w 7666651"/>
              <a:gd name="connsiteY0" fmla="*/ 4471 h 330776"/>
              <a:gd name="connsiteX1" fmla="*/ 7666651 w 7666651"/>
              <a:gd name="connsiteY1" fmla="*/ 0 h 330776"/>
              <a:gd name="connsiteX2" fmla="*/ 7460468 w 7666651"/>
              <a:gd name="connsiteY2" fmla="*/ 329990 h 330776"/>
              <a:gd name="connsiteX3" fmla="*/ 2081 w 7666651"/>
              <a:gd name="connsiteY3" fmla="*/ 330776 h 330776"/>
              <a:gd name="connsiteX4" fmla="*/ 2034 w 7666651"/>
              <a:gd name="connsiteY4" fmla="*/ 4471 h 33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651" h="330776">
                <a:moveTo>
                  <a:pt x="2034" y="4471"/>
                </a:moveTo>
                <a:lnTo>
                  <a:pt x="7666651" y="0"/>
                </a:lnTo>
                <a:lnTo>
                  <a:pt x="7460468" y="329990"/>
                </a:lnTo>
                <a:lnTo>
                  <a:pt x="2081" y="330776"/>
                </a:lnTo>
                <a:cubicBezTo>
                  <a:pt x="4919" y="162438"/>
                  <a:pt x="-3745" y="52023"/>
                  <a:pt x="2034" y="4471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3">
            <a:extLst>
              <a:ext uri="{FF2B5EF4-FFF2-40B4-BE49-F238E27FC236}">
                <a16:creationId xmlns:a16="http://schemas.microsoft.com/office/drawing/2014/main" id="{DDDB21C2-2F58-4ABE-BBC0-776B202ED99A}"/>
              </a:ext>
            </a:extLst>
          </p:cNvPr>
          <p:cNvSpPr/>
          <p:nvPr/>
        </p:nvSpPr>
        <p:spPr>
          <a:xfrm flipH="1" flipV="1">
            <a:off x="11471162" y="359476"/>
            <a:ext cx="724615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39BDFF64-1BD3-4759-B3CF-0B4663E08CA9}"/>
              </a:ext>
            </a:extLst>
          </p:cNvPr>
          <p:cNvSpPr/>
          <p:nvPr/>
        </p:nvSpPr>
        <p:spPr>
          <a:xfrm>
            <a:off x="-5951" y="6527175"/>
            <a:ext cx="990869" cy="33545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7560904 w 8326206"/>
              <a:gd name="connsiteY0" fmla="*/ 0 h 340918"/>
              <a:gd name="connsiteX1" fmla="*/ 8326206 w 8326206"/>
              <a:gd name="connsiteY1" fmla="*/ 7519 h 340918"/>
              <a:gd name="connsiteX2" fmla="*/ 8120023 w 8326206"/>
              <a:gd name="connsiteY2" fmla="*/ 337509 h 340918"/>
              <a:gd name="connsiteX3" fmla="*/ 4 w 8326206"/>
              <a:gd name="connsiteY3" fmla="*/ 340918 h 340918"/>
              <a:gd name="connsiteX4" fmla="*/ 7560904 w 8326206"/>
              <a:gd name="connsiteY4" fmla="*/ 0 h 340918"/>
              <a:gd name="connsiteX0" fmla="*/ 211070 w 976372"/>
              <a:gd name="connsiteY0" fmla="*/ 0 h 359657"/>
              <a:gd name="connsiteX1" fmla="*/ 976372 w 976372"/>
              <a:gd name="connsiteY1" fmla="*/ 7519 h 359657"/>
              <a:gd name="connsiteX2" fmla="*/ 770189 w 976372"/>
              <a:gd name="connsiteY2" fmla="*/ 337509 h 359657"/>
              <a:gd name="connsiteX3" fmla="*/ 116 w 976372"/>
              <a:gd name="connsiteY3" fmla="*/ 359657 h 359657"/>
              <a:gd name="connsiteX4" fmla="*/ 211070 w 976372"/>
              <a:gd name="connsiteY4" fmla="*/ 0 h 359657"/>
              <a:gd name="connsiteX0" fmla="*/ 0 w 765302"/>
              <a:gd name="connsiteY0" fmla="*/ 0 h 337509"/>
              <a:gd name="connsiteX1" fmla="*/ 765302 w 765302"/>
              <a:gd name="connsiteY1" fmla="*/ 7519 h 337509"/>
              <a:gd name="connsiteX2" fmla="*/ 559119 w 765302"/>
              <a:gd name="connsiteY2" fmla="*/ 337509 h 337509"/>
              <a:gd name="connsiteX3" fmla="*/ 81842 w 765302"/>
              <a:gd name="connsiteY3" fmla="*/ 277885 h 337509"/>
              <a:gd name="connsiteX4" fmla="*/ 0 w 765302"/>
              <a:gd name="connsiteY4" fmla="*/ 0 h 337509"/>
              <a:gd name="connsiteX0" fmla="*/ 42525 w 807827"/>
              <a:gd name="connsiteY0" fmla="*/ 0 h 344325"/>
              <a:gd name="connsiteX1" fmla="*/ 807827 w 807827"/>
              <a:gd name="connsiteY1" fmla="*/ 7519 h 344325"/>
              <a:gd name="connsiteX2" fmla="*/ 601644 w 807827"/>
              <a:gd name="connsiteY2" fmla="*/ 337509 h 344325"/>
              <a:gd name="connsiteX3" fmla="*/ 492 w 807827"/>
              <a:gd name="connsiteY3" fmla="*/ 344325 h 344325"/>
              <a:gd name="connsiteX4" fmla="*/ 42525 w 807827"/>
              <a:gd name="connsiteY4" fmla="*/ 0 h 344325"/>
              <a:gd name="connsiteX0" fmla="*/ 14958 w 808413"/>
              <a:gd name="connsiteY0" fmla="*/ 7814 h 336806"/>
              <a:gd name="connsiteX1" fmla="*/ 808413 w 808413"/>
              <a:gd name="connsiteY1" fmla="*/ 0 h 336806"/>
              <a:gd name="connsiteX2" fmla="*/ 602230 w 808413"/>
              <a:gd name="connsiteY2" fmla="*/ 329990 h 336806"/>
              <a:gd name="connsiteX3" fmla="*/ 1078 w 808413"/>
              <a:gd name="connsiteY3" fmla="*/ 336806 h 336806"/>
              <a:gd name="connsiteX4" fmla="*/ 14958 w 808413"/>
              <a:gd name="connsiteY4" fmla="*/ 7814 h 336806"/>
              <a:gd name="connsiteX0" fmla="*/ 638927 w 807375"/>
              <a:gd name="connsiteY0" fmla="*/ 0 h 666301"/>
              <a:gd name="connsiteX1" fmla="*/ 807375 w 807375"/>
              <a:gd name="connsiteY1" fmla="*/ 329495 h 666301"/>
              <a:gd name="connsiteX2" fmla="*/ 601192 w 807375"/>
              <a:gd name="connsiteY2" fmla="*/ 659485 h 666301"/>
              <a:gd name="connsiteX3" fmla="*/ 40 w 807375"/>
              <a:gd name="connsiteY3" fmla="*/ 666301 h 666301"/>
              <a:gd name="connsiteX4" fmla="*/ 638927 w 807375"/>
              <a:gd name="connsiteY4" fmla="*/ 0 h 666301"/>
              <a:gd name="connsiteX0" fmla="*/ 9663 w 808749"/>
              <a:gd name="connsiteY0" fmla="*/ 0 h 344324"/>
              <a:gd name="connsiteX1" fmla="*/ 808749 w 808749"/>
              <a:gd name="connsiteY1" fmla="*/ 7518 h 344324"/>
              <a:gd name="connsiteX2" fmla="*/ 602566 w 808749"/>
              <a:gd name="connsiteY2" fmla="*/ 337508 h 344324"/>
              <a:gd name="connsiteX3" fmla="*/ 1414 w 808749"/>
              <a:gd name="connsiteY3" fmla="*/ 344324 h 344324"/>
              <a:gd name="connsiteX4" fmla="*/ 9663 w 808749"/>
              <a:gd name="connsiteY4" fmla="*/ 0 h 344324"/>
              <a:gd name="connsiteX0" fmla="*/ 9663 w 808749"/>
              <a:gd name="connsiteY0" fmla="*/ 58922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58922 h 336806"/>
              <a:gd name="connsiteX0" fmla="*/ 9663 w 808749"/>
              <a:gd name="connsiteY0" fmla="*/ 7815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7815 h 336806"/>
              <a:gd name="connsiteX0" fmla="*/ 9663 w 808749"/>
              <a:gd name="connsiteY0" fmla="*/ 0 h 441427"/>
              <a:gd name="connsiteX1" fmla="*/ 808749 w 808749"/>
              <a:gd name="connsiteY1" fmla="*/ 104621 h 441427"/>
              <a:gd name="connsiteX2" fmla="*/ 602566 w 808749"/>
              <a:gd name="connsiteY2" fmla="*/ 434611 h 441427"/>
              <a:gd name="connsiteX3" fmla="*/ 1414 w 808749"/>
              <a:gd name="connsiteY3" fmla="*/ 441427 h 441427"/>
              <a:gd name="connsiteX4" fmla="*/ 9663 w 808749"/>
              <a:gd name="connsiteY4" fmla="*/ 0 h 441427"/>
              <a:gd name="connsiteX0" fmla="*/ 9663 w 808749"/>
              <a:gd name="connsiteY0" fmla="*/ 0 h 339212"/>
              <a:gd name="connsiteX1" fmla="*/ 808749 w 808749"/>
              <a:gd name="connsiteY1" fmla="*/ 2406 h 339212"/>
              <a:gd name="connsiteX2" fmla="*/ 602566 w 808749"/>
              <a:gd name="connsiteY2" fmla="*/ 332396 h 339212"/>
              <a:gd name="connsiteX3" fmla="*/ 1414 w 808749"/>
              <a:gd name="connsiteY3" fmla="*/ 339212 h 339212"/>
              <a:gd name="connsiteX4" fmla="*/ 9663 w 808749"/>
              <a:gd name="connsiteY4" fmla="*/ 0 h 339212"/>
              <a:gd name="connsiteX0" fmla="*/ 177306 w 807472"/>
              <a:gd name="connsiteY0" fmla="*/ 84476 h 336806"/>
              <a:gd name="connsiteX1" fmla="*/ 807472 w 807472"/>
              <a:gd name="connsiteY1" fmla="*/ 0 h 336806"/>
              <a:gd name="connsiteX2" fmla="*/ 601289 w 807472"/>
              <a:gd name="connsiteY2" fmla="*/ 329990 h 336806"/>
              <a:gd name="connsiteX3" fmla="*/ 137 w 807472"/>
              <a:gd name="connsiteY3" fmla="*/ 336806 h 336806"/>
              <a:gd name="connsiteX4" fmla="*/ 177306 w 807472"/>
              <a:gd name="connsiteY4" fmla="*/ 84476 h 336806"/>
              <a:gd name="connsiteX0" fmla="*/ 4669 w 809386"/>
              <a:gd name="connsiteY0" fmla="*/ 2704 h 336806"/>
              <a:gd name="connsiteX1" fmla="*/ 809386 w 809386"/>
              <a:gd name="connsiteY1" fmla="*/ 0 h 336806"/>
              <a:gd name="connsiteX2" fmla="*/ 603203 w 809386"/>
              <a:gd name="connsiteY2" fmla="*/ 329990 h 336806"/>
              <a:gd name="connsiteX3" fmla="*/ 2051 w 809386"/>
              <a:gd name="connsiteY3" fmla="*/ 336806 h 336806"/>
              <a:gd name="connsiteX4" fmla="*/ 4669 w 809386"/>
              <a:gd name="connsiteY4" fmla="*/ 2704 h 336806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66302 w 804717"/>
              <a:gd name="connsiteY3" fmla="*/ 224369 h 329990"/>
              <a:gd name="connsiteX4" fmla="*/ 0 w 804717"/>
              <a:gd name="connsiteY4" fmla="*/ 2704 h 329990"/>
              <a:gd name="connsiteX0" fmla="*/ 20383 w 825100"/>
              <a:gd name="connsiteY0" fmla="*/ 2704 h 329990"/>
              <a:gd name="connsiteX1" fmla="*/ 825100 w 825100"/>
              <a:gd name="connsiteY1" fmla="*/ 0 h 329990"/>
              <a:gd name="connsiteX2" fmla="*/ 618917 w 825100"/>
              <a:gd name="connsiteY2" fmla="*/ 329990 h 329990"/>
              <a:gd name="connsiteX3" fmla="*/ 872 w 825100"/>
              <a:gd name="connsiteY3" fmla="*/ 321474 h 329990"/>
              <a:gd name="connsiteX4" fmla="*/ 20383 w 825100"/>
              <a:gd name="connsiteY4" fmla="*/ 2704 h 329990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09878 w 804717"/>
              <a:gd name="connsiteY3" fmla="*/ 289445 h 329990"/>
              <a:gd name="connsiteX4" fmla="*/ 0 w 804717"/>
              <a:gd name="connsiteY4" fmla="*/ 2704 h 329990"/>
              <a:gd name="connsiteX0" fmla="*/ 267 w 804984"/>
              <a:gd name="connsiteY0" fmla="*/ 2704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4 h 329990"/>
              <a:gd name="connsiteX0" fmla="*/ 9204 w 802158"/>
              <a:gd name="connsiteY0" fmla="*/ 2704 h 329990"/>
              <a:gd name="connsiteX1" fmla="*/ 802158 w 802158"/>
              <a:gd name="connsiteY1" fmla="*/ 0 h 329990"/>
              <a:gd name="connsiteX2" fmla="*/ 595975 w 802158"/>
              <a:gd name="connsiteY2" fmla="*/ 329990 h 329990"/>
              <a:gd name="connsiteX3" fmla="*/ 1455 w 802158"/>
              <a:gd name="connsiteY3" fmla="*/ 326813 h 329990"/>
              <a:gd name="connsiteX4" fmla="*/ 9204 w 802158"/>
              <a:gd name="connsiteY4" fmla="*/ 2704 h 329990"/>
              <a:gd name="connsiteX0" fmla="*/ 6555 w 802450"/>
              <a:gd name="connsiteY0" fmla="*/ 35 h 329990"/>
              <a:gd name="connsiteX1" fmla="*/ 802450 w 802450"/>
              <a:gd name="connsiteY1" fmla="*/ 0 h 329990"/>
              <a:gd name="connsiteX2" fmla="*/ 596267 w 802450"/>
              <a:gd name="connsiteY2" fmla="*/ 329990 h 329990"/>
              <a:gd name="connsiteX3" fmla="*/ 1747 w 802450"/>
              <a:gd name="connsiteY3" fmla="*/ 326813 h 329990"/>
              <a:gd name="connsiteX4" fmla="*/ 6555 w 802450"/>
              <a:gd name="connsiteY4" fmla="*/ 35 h 329990"/>
              <a:gd name="connsiteX0" fmla="*/ 267 w 804984"/>
              <a:gd name="connsiteY0" fmla="*/ 2705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5 h 329990"/>
              <a:gd name="connsiteX0" fmla="*/ 613566 w 800744"/>
              <a:gd name="connsiteY0" fmla="*/ 0 h 412697"/>
              <a:gd name="connsiteX1" fmla="*/ 800744 w 800744"/>
              <a:gd name="connsiteY1" fmla="*/ 82707 h 412697"/>
              <a:gd name="connsiteX2" fmla="*/ 594561 w 800744"/>
              <a:gd name="connsiteY2" fmla="*/ 412697 h 412697"/>
              <a:gd name="connsiteX3" fmla="*/ 41 w 800744"/>
              <a:gd name="connsiteY3" fmla="*/ 409520 h 412697"/>
              <a:gd name="connsiteX4" fmla="*/ 613566 w 800744"/>
              <a:gd name="connsiteY4" fmla="*/ 0 h 412697"/>
              <a:gd name="connsiteX0" fmla="*/ 9202 w 802157"/>
              <a:gd name="connsiteY0" fmla="*/ 0 h 337962"/>
              <a:gd name="connsiteX1" fmla="*/ 802157 w 802157"/>
              <a:gd name="connsiteY1" fmla="*/ 7972 h 337962"/>
              <a:gd name="connsiteX2" fmla="*/ 595974 w 802157"/>
              <a:gd name="connsiteY2" fmla="*/ 337962 h 337962"/>
              <a:gd name="connsiteX3" fmla="*/ 1454 w 802157"/>
              <a:gd name="connsiteY3" fmla="*/ 334785 h 337962"/>
              <a:gd name="connsiteX4" fmla="*/ 9202 w 802157"/>
              <a:gd name="connsiteY4" fmla="*/ 0 h 337962"/>
              <a:gd name="connsiteX0" fmla="*/ 79962 w 800989"/>
              <a:gd name="connsiteY0" fmla="*/ 91166 h 329990"/>
              <a:gd name="connsiteX1" fmla="*/ 800989 w 800989"/>
              <a:gd name="connsiteY1" fmla="*/ 0 h 329990"/>
              <a:gd name="connsiteX2" fmla="*/ 594806 w 800989"/>
              <a:gd name="connsiteY2" fmla="*/ 329990 h 329990"/>
              <a:gd name="connsiteX3" fmla="*/ 286 w 800989"/>
              <a:gd name="connsiteY3" fmla="*/ 326813 h 329990"/>
              <a:gd name="connsiteX4" fmla="*/ 79962 w 800989"/>
              <a:gd name="connsiteY4" fmla="*/ 91166 h 329990"/>
              <a:gd name="connsiteX0" fmla="*/ 1 w 806276"/>
              <a:gd name="connsiteY0" fmla="*/ 0 h 333126"/>
              <a:gd name="connsiteX1" fmla="*/ 806276 w 806276"/>
              <a:gd name="connsiteY1" fmla="*/ 3136 h 333126"/>
              <a:gd name="connsiteX2" fmla="*/ 600093 w 806276"/>
              <a:gd name="connsiteY2" fmla="*/ 333126 h 333126"/>
              <a:gd name="connsiteX3" fmla="*/ 5573 w 806276"/>
              <a:gd name="connsiteY3" fmla="*/ 329949 h 333126"/>
              <a:gd name="connsiteX4" fmla="*/ 1 w 806276"/>
              <a:gd name="connsiteY4" fmla="*/ 0 h 333126"/>
              <a:gd name="connsiteX0" fmla="*/ 103877 w 800928"/>
              <a:gd name="connsiteY0" fmla="*/ 0 h 395993"/>
              <a:gd name="connsiteX1" fmla="*/ 800928 w 800928"/>
              <a:gd name="connsiteY1" fmla="*/ 66003 h 395993"/>
              <a:gd name="connsiteX2" fmla="*/ 594745 w 800928"/>
              <a:gd name="connsiteY2" fmla="*/ 395993 h 395993"/>
              <a:gd name="connsiteX3" fmla="*/ 225 w 800928"/>
              <a:gd name="connsiteY3" fmla="*/ 392816 h 395993"/>
              <a:gd name="connsiteX4" fmla="*/ 103877 w 800928"/>
              <a:gd name="connsiteY4" fmla="*/ 0 h 395993"/>
              <a:gd name="connsiteX0" fmla="*/ 1 w 806276"/>
              <a:gd name="connsiteY0" fmla="*/ 1700 h 329990"/>
              <a:gd name="connsiteX1" fmla="*/ 806276 w 806276"/>
              <a:gd name="connsiteY1" fmla="*/ 0 h 329990"/>
              <a:gd name="connsiteX2" fmla="*/ 600093 w 806276"/>
              <a:gd name="connsiteY2" fmla="*/ 329990 h 329990"/>
              <a:gd name="connsiteX3" fmla="*/ 5573 w 806276"/>
              <a:gd name="connsiteY3" fmla="*/ 326813 h 329990"/>
              <a:gd name="connsiteX4" fmla="*/ 1 w 806276"/>
              <a:gd name="connsiteY4" fmla="*/ 1700 h 329990"/>
              <a:gd name="connsiteX0" fmla="*/ 2292 w 803406"/>
              <a:gd name="connsiteY0" fmla="*/ 1700 h 329990"/>
              <a:gd name="connsiteX1" fmla="*/ 803406 w 803406"/>
              <a:gd name="connsiteY1" fmla="*/ 0 h 329990"/>
              <a:gd name="connsiteX2" fmla="*/ 597223 w 803406"/>
              <a:gd name="connsiteY2" fmla="*/ 329990 h 329990"/>
              <a:gd name="connsiteX3" fmla="*/ 2703 w 803406"/>
              <a:gd name="connsiteY3" fmla="*/ 326813 h 329990"/>
              <a:gd name="connsiteX4" fmla="*/ 2292 w 803406"/>
              <a:gd name="connsiteY4" fmla="*/ 1700 h 329990"/>
              <a:gd name="connsiteX0" fmla="*/ 0 w 801114"/>
              <a:gd name="connsiteY0" fmla="*/ 1700 h 329990"/>
              <a:gd name="connsiteX1" fmla="*/ 801114 w 801114"/>
              <a:gd name="connsiteY1" fmla="*/ 0 h 329990"/>
              <a:gd name="connsiteX2" fmla="*/ 594931 w 801114"/>
              <a:gd name="connsiteY2" fmla="*/ 329990 h 329990"/>
              <a:gd name="connsiteX3" fmla="*/ 77834 w 801114"/>
              <a:gd name="connsiteY3" fmla="*/ 270594 h 329990"/>
              <a:gd name="connsiteX4" fmla="*/ 0 w 801114"/>
              <a:gd name="connsiteY4" fmla="*/ 1700 h 329990"/>
              <a:gd name="connsiteX0" fmla="*/ 690 w 801804"/>
              <a:gd name="connsiteY0" fmla="*/ 1700 h 329990"/>
              <a:gd name="connsiteX1" fmla="*/ 801804 w 801804"/>
              <a:gd name="connsiteY1" fmla="*/ 0 h 329990"/>
              <a:gd name="connsiteX2" fmla="*/ 595621 w 801804"/>
              <a:gd name="connsiteY2" fmla="*/ 329990 h 329990"/>
              <a:gd name="connsiteX3" fmla="*/ 3682 w 801804"/>
              <a:gd name="connsiteY3" fmla="*/ 322127 h 329990"/>
              <a:gd name="connsiteX4" fmla="*/ 690 w 801804"/>
              <a:gd name="connsiteY4" fmla="*/ 1700 h 329990"/>
              <a:gd name="connsiteX0" fmla="*/ 4296 w 805410"/>
              <a:gd name="connsiteY0" fmla="*/ 1700 h 329990"/>
              <a:gd name="connsiteX1" fmla="*/ 805410 w 805410"/>
              <a:gd name="connsiteY1" fmla="*/ 0 h 329990"/>
              <a:gd name="connsiteX2" fmla="*/ 599227 w 805410"/>
              <a:gd name="connsiteY2" fmla="*/ 329990 h 329990"/>
              <a:gd name="connsiteX3" fmla="*/ 2127 w 805410"/>
              <a:gd name="connsiteY3" fmla="*/ 326813 h 329990"/>
              <a:gd name="connsiteX4" fmla="*/ 4296 w 805410"/>
              <a:gd name="connsiteY4" fmla="*/ 1700 h 32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0" h="329990">
                <a:moveTo>
                  <a:pt x="4296" y="1700"/>
                </a:moveTo>
                <a:lnTo>
                  <a:pt x="805410" y="0"/>
                </a:lnTo>
                <a:lnTo>
                  <a:pt x="599227" y="329990"/>
                </a:lnTo>
                <a:lnTo>
                  <a:pt x="2127" y="326813"/>
                </a:lnTo>
                <a:cubicBezTo>
                  <a:pt x="-3703" y="100781"/>
                  <a:pt x="4296" y="70231"/>
                  <a:pt x="4296" y="170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6508D7-325E-4FE4-9E40-A756D4757D09}"/>
              </a:ext>
            </a:extLst>
          </p:cNvPr>
          <p:cNvSpPr txBox="1"/>
          <p:nvPr/>
        </p:nvSpPr>
        <p:spPr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06A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Наставничество Педагогических Работников">
            <a:extLst>
              <a:ext uri="{FF2B5EF4-FFF2-40B4-BE49-F238E27FC236}">
                <a16:creationId xmlns:a16="http://schemas.microsoft.com/office/drawing/2014/main" id="{9EEE5B79-7EAC-490C-9BAA-122556D4E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72" y="1757417"/>
            <a:ext cx="5444754" cy="305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73F665E-1D78-45FE-A1F1-D3B817CA3BA6}"/>
              </a:ext>
            </a:extLst>
          </p:cNvPr>
          <p:cNvSpPr txBox="1"/>
          <p:nvPr/>
        </p:nvSpPr>
        <p:spPr>
          <a:xfrm>
            <a:off x="257962" y="4950285"/>
            <a:ext cx="5444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6F6C"/>
                </a:solidFill>
                <a:effectLst/>
              </a:rPr>
              <a:t>Всероссийский информационно-методический семинар «Внедрение целевой модели наставничества педагогических работников образовательных организаций» в г. Барнауле</a:t>
            </a:r>
            <a:endParaRPr lang="ru-RU" dirty="0">
              <a:solidFill>
                <a:srgbClr val="006F6C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EEAE07-8D6D-4D7A-8A51-23AA561F5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228" y="1825016"/>
            <a:ext cx="3382070" cy="2916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343C73-B1AD-4C36-BF4F-16091BDC700B}"/>
              </a:ext>
            </a:extLst>
          </p:cNvPr>
          <p:cNvSpPr txBox="1"/>
          <p:nvPr/>
        </p:nvSpPr>
        <p:spPr>
          <a:xfrm>
            <a:off x="9516177" y="4895758"/>
            <a:ext cx="26758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0" dirty="0">
                <a:solidFill>
                  <a:srgbClr val="006F6C"/>
                </a:solidFill>
                <a:effectLst/>
              </a:rPr>
              <a:t>Всероссийский марафон эффективных практик наставничества педагогов (Академия Минпросвещения)</a:t>
            </a:r>
            <a:endParaRPr lang="ru-RU" dirty="0">
              <a:solidFill>
                <a:srgbClr val="006F6C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D502B1-D980-4678-A305-FA7349F57420}"/>
              </a:ext>
            </a:extLst>
          </p:cNvPr>
          <p:cNvSpPr txBox="1"/>
          <p:nvPr/>
        </p:nvSpPr>
        <p:spPr>
          <a:xfrm>
            <a:off x="5871595" y="4950284"/>
            <a:ext cx="34757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6F6C"/>
                </a:solidFill>
                <a:effectLst/>
              </a:rPr>
              <a:t>Победитель Всероссийского конкурса лучших практик реализации программ наставничества, г. Санкт-Петербург</a:t>
            </a:r>
            <a:endParaRPr lang="ru-RU" dirty="0">
              <a:solidFill>
                <a:srgbClr val="006F6C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7238FA-EE54-484C-AC4F-69944B442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7784" y="2004440"/>
            <a:ext cx="2069257" cy="208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33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36A61E01-334E-4EF0-BB88-2A1B4ADA31EB}"/>
              </a:ext>
            </a:extLst>
          </p:cNvPr>
          <p:cNvSpPr/>
          <p:nvPr/>
        </p:nvSpPr>
        <p:spPr>
          <a:xfrm>
            <a:off x="3369291" y="3358239"/>
            <a:ext cx="484257" cy="486593"/>
          </a:xfrm>
          <a:prstGeom prst="rightArrow">
            <a:avLst/>
          </a:prstGeom>
          <a:solidFill>
            <a:srgbClr val="FF9900"/>
          </a:solidFill>
          <a:ln>
            <a:solidFill>
              <a:srgbClr val="006F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DB2AB0A-87EB-42CC-ACC5-1B0D89985FCC}"/>
              </a:ext>
            </a:extLst>
          </p:cNvPr>
          <p:cNvSpPr/>
          <p:nvPr/>
        </p:nvSpPr>
        <p:spPr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46590" y="346729"/>
            <a:ext cx="10619619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ИННОВАЦИОННЫЙ ПРОЕКТ </a:t>
            </a:r>
            <a:r>
              <a:rPr lang="ru-RU" sz="16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«Развитие региональной системы наставничества педагогических и руководящих кадров на основе проектирования стратегий профессионального совершенствования» </a:t>
            </a:r>
            <a:endParaRPr lang="ru-RU" sz="20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AFC4DE5-831D-44FD-B9CC-18159C9EA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5" name="Прямоугольник 3">
            <a:extLst>
              <a:ext uri="{FF2B5EF4-FFF2-40B4-BE49-F238E27FC236}">
                <a16:creationId xmlns:a16="http://schemas.microsoft.com/office/drawing/2014/main" id="{C6F6FDDB-194D-4340-B38F-E7F90D09A6E3}"/>
              </a:ext>
            </a:extLst>
          </p:cNvPr>
          <p:cNvSpPr/>
          <p:nvPr/>
        </p:nvSpPr>
        <p:spPr>
          <a:xfrm flipH="1" flipV="1">
            <a:off x="2763745" y="6529840"/>
            <a:ext cx="9432033" cy="336258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670288 w 8326240"/>
              <a:gd name="connsiteY0" fmla="*/ 101502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70288 w 8326240"/>
              <a:gd name="connsiteY4" fmla="*/ 101502 h 333399"/>
              <a:gd name="connsiteX0" fmla="*/ 664509 w 8326240"/>
              <a:gd name="connsiteY0" fmla="*/ 7094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64509 w 8326240"/>
              <a:gd name="connsiteY4" fmla="*/ 7094 h 333399"/>
              <a:gd name="connsiteX0" fmla="*/ 4856 w 7666587"/>
              <a:gd name="connsiteY0" fmla="*/ 7094 h 330776"/>
              <a:gd name="connsiteX1" fmla="*/ 7666587 w 7666587"/>
              <a:gd name="connsiteY1" fmla="*/ 0 h 330776"/>
              <a:gd name="connsiteX2" fmla="*/ 7460404 w 7666587"/>
              <a:gd name="connsiteY2" fmla="*/ 329990 h 330776"/>
              <a:gd name="connsiteX3" fmla="*/ 2017 w 7666587"/>
              <a:gd name="connsiteY3" fmla="*/ 330776 h 330776"/>
              <a:gd name="connsiteX4" fmla="*/ 4856 w 7666587"/>
              <a:gd name="connsiteY4" fmla="*/ 7094 h 330776"/>
              <a:gd name="connsiteX0" fmla="*/ 179218 w 7664706"/>
              <a:gd name="connsiteY0" fmla="*/ 164441 h 330776"/>
              <a:gd name="connsiteX1" fmla="*/ 7664706 w 7664706"/>
              <a:gd name="connsiteY1" fmla="*/ 0 h 330776"/>
              <a:gd name="connsiteX2" fmla="*/ 7458523 w 7664706"/>
              <a:gd name="connsiteY2" fmla="*/ 329990 h 330776"/>
              <a:gd name="connsiteX3" fmla="*/ 136 w 7664706"/>
              <a:gd name="connsiteY3" fmla="*/ 330776 h 330776"/>
              <a:gd name="connsiteX4" fmla="*/ 179218 w 7664706"/>
              <a:gd name="connsiteY4" fmla="*/ 164441 h 330776"/>
              <a:gd name="connsiteX0" fmla="*/ 4855 w 7666585"/>
              <a:gd name="connsiteY0" fmla="*/ 7094 h 330776"/>
              <a:gd name="connsiteX1" fmla="*/ 7666585 w 7666585"/>
              <a:gd name="connsiteY1" fmla="*/ 0 h 330776"/>
              <a:gd name="connsiteX2" fmla="*/ 7460402 w 7666585"/>
              <a:gd name="connsiteY2" fmla="*/ 329990 h 330776"/>
              <a:gd name="connsiteX3" fmla="*/ 2015 w 7666585"/>
              <a:gd name="connsiteY3" fmla="*/ 330776 h 330776"/>
              <a:gd name="connsiteX4" fmla="*/ 4855 w 7666585"/>
              <a:gd name="connsiteY4" fmla="*/ 7094 h 330776"/>
              <a:gd name="connsiteX0" fmla="*/ 2555 w 7667173"/>
              <a:gd name="connsiteY0" fmla="*/ 9717 h 330776"/>
              <a:gd name="connsiteX1" fmla="*/ 7667173 w 7667173"/>
              <a:gd name="connsiteY1" fmla="*/ 0 h 330776"/>
              <a:gd name="connsiteX2" fmla="*/ 7460990 w 7667173"/>
              <a:gd name="connsiteY2" fmla="*/ 329990 h 330776"/>
              <a:gd name="connsiteX3" fmla="*/ 2603 w 7667173"/>
              <a:gd name="connsiteY3" fmla="*/ 330776 h 330776"/>
              <a:gd name="connsiteX4" fmla="*/ 2555 w 7667173"/>
              <a:gd name="connsiteY4" fmla="*/ 9717 h 330776"/>
              <a:gd name="connsiteX0" fmla="*/ 173447 w 7664710"/>
              <a:gd name="connsiteY0" fmla="*/ 119859 h 330776"/>
              <a:gd name="connsiteX1" fmla="*/ 7664710 w 7664710"/>
              <a:gd name="connsiteY1" fmla="*/ 0 h 330776"/>
              <a:gd name="connsiteX2" fmla="*/ 7458527 w 7664710"/>
              <a:gd name="connsiteY2" fmla="*/ 329990 h 330776"/>
              <a:gd name="connsiteX3" fmla="*/ 140 w 7664710"/>
              <a:gd name="connsiteY3" fmla="*/ 330776 h 330776"/>
              <a:gd name="connsiteX4" fmla="*/ 173447 w 7664710"/>
              <a:gd name="connsiteY4" fmla="*/ 119859 h 330776"/>
              <a:gd name="connsiteX0" fmla="*/ 4858 w 7666585"/>
              <a:gd name="connsiteY0" fmla="*/ 0 h 331549"/>
              <a:gd name="connsiteX1" fmla="*/ 7666585 w 7666585"/>
              <a:gd name="connsiteY1" fmla="*/ 773 h 331549"/>
              <a:gd name="connsiteX2" fmla="*/ 7460402 w 7666585"/>
              <a:gd name="connsiteY2" fmla="*/ 330763 h 331549"/>
              <a:gd name="connsiteX3" fmla="*/ 2015 w 7666585"/>
              <a:gd name="connsiteY3" fmla="*/ 331549 h 331549"/>
              <a:gd name="connsiteX4" fmla="*/ 4858 w 7666585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68439 h 399988"/>
              <a:gd name="connsiteX1" fmla="*/ 7664570 w 7664570"/>
              <a:gd name="connsiteY1" fmla="*/ 69212 h 399988"/>
              <a:gd name="connsiteX2" fmla="*/ 7458387 w 7664570"/>
              <a:gd name="connsiteY2" fmla="*/ 399202 h 399988"/>
              <a:gd name="connsiteX3" fmla="*/ 0 w 7664570"/>
              <a:gd name="connsiteY3" fmla="*/ 399988 h 399988"/>
              <a:gd name="connsiteX4" fmla="*/ 2843 w 7664570"/>
              <a:gd name="connsiteY4" fmla="*/ 68439 h 399988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101076 w 7664570"/>
              <a:gd name="connsiteY0" fmla="*/ 77899 h 330776"/>
              <a:gd name="connsiteX1" fmla="*/ 7664570 w 7664570"/>
              <a:gd name="connsiteY1" fmla="*/ 0 h 330776"/>
              <a:gd name="connsiteX2" fmla="*/ 7458387 w 7664570"/>
              <a:gd name="connsiteY2" fmla="*/ 329990 h 330776"/>
              <a:gd name="connsiteX3" fmla="*/ 0 w 7664570"/>
              <a:gd name="connsiteY3" fmla="*/ 330776 h 330776"/>
              <a:gd name="connsiteX4" fmla="*/ 101076 w 7664570"/>
              <a:gd name="connsiteY4" fmla="*/ 77899 h 330776"/>
              <a:gd name="connsiteX0" fmla="*/ 2034 w 7666651"/>
              <a:gd name="connsiteY0" fmla="*/ 4471 h 330776"/>
              <a:gd name="connsiteX1" fmla="*/ 7666651 w 7666651"/>
              <a:gd name="connsiteY1" fmla="*/ 0 h 330776"/>
              <a:gd name="connsiteX2" fmla="*/ 7460468 w 7666651"/>
              <a:gd name="connsiteY2" fmla="*/ 329990 h 330776"/>
              <a:gd name="connsiteX3" fmla="*/ 2081 w 7666651"/>
              <a:gd name="connsiteY3" fmla="*/ 330776 h 330776"/>
              <a:gd name="connsiteX4" fmla="*/ 2034 w 7666651"/>
              <a:gd name="connsiteY4" fmla="*/ 4471 h 33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651" h="330776">
                <a:moveTo>
                  <a:pt x="2034" y="4471"/>
                </a:moveTo>
                <a:lnTo>
                  <a:pt x="7666651" y="0"/>
                </a:lnTo>
                <a:lnTo>
                  <a:pt x="7460468" y="329990"/>
                </a:lnTo>
                <a:lnTo>
                  <a:pt x="2081" y="330776"/>
                </a:lnTo>
                <a:cubicBezTo>
                  <a:pt x="4919" y="162438"/>
                  <a:pt x="-3745" y="52023"/>
                  <a:pt x="2034" y="4471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3">
            <a:extLst>
              <a:ext uri="{FF2B5EF4-FFF2-40B4-BE49-F238E27FC236}">
                <a16:creationId xmlns:a16="http://schemas.microsoft.com/office/drawing/2014/main" id="{DDDB21C2-2F58-4ABE-BBC0-776B202ED99A}"/>
              </a:ext>
            </a:extLst>
          </p:cNvPr>
          <p:cNvSpPr/>
          <p:nvPr/>
        </p:nvSpPr>
        <p:spPr>
          <a:xfrm flipH="1" flipV="1">
            <a:off x="11471162" y="359476"/>
            <a:ext cx="724615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39BDFF64-1BD3-4759-B3CF-0B4663E08CA9}"/>
              </a:ext>
            </a:extLst>
          </p:cNvPr>
          <p:cNvSpPr/>
          <p:nvPr/>
        </p:nvSpPr>
        <p:spPr>
          <a:xfrm>
            <a:off x="-5951" y="6527175"/>
            <a:ext cx="990869" cy="33545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7560904 w 8326206"/>
              <a:gd name="connsiteY0" fmla="*/ 0 h 340918"/>
              <a:gd name="connsiteX1" fmla="*/ 8326206 w 8326206"/>
              <a:gd name="connsiteY1" fmla="*/ 7519 h 340918"/>
              <a:gd name="connsiteX2" fmla="*/ 8120023 w 8326206"/>
              <a:gd name="connsiteY2" fmla="*/ 337509 h 340918"/>
              <a:gd name="connsiteX3" fmla="*/ 4 w 8326206"/>
              <a:gd name="connsiteY3" fmla="*/ 340918 h 340918"/>
              <a:gd name="connsiteX4" fmla="*/ 7560904 w 8326206"/>
              <a:gd name="connsiteY4" fmla="*/ 0 h 340918"/>
              <a:gd name="connsiteX0" fmla="*/ 211070 w 976372"/>
              <a:gd name="connsiteY0" fmla="*/ 0 h 359657"/>
              <a:gd name="connsiteX1" fmla="*/ 976372 w 976372"/>
              <a:gd name="connsiteY1" fmla="*/ 7519 h 359657"/>
              <a:gd name="connsiteX2" fmla="*/ 770189 w 976372"/>
              <a:gd name="connsiteY2" fmla="*/ 337509 h 359657"/>
              <a:gd name="connsiteX3" fmla="*/ 116 w 976372"/>
              <a:gd name="connsiteY3" fmla="*/ 359657 h 359657"/>
              <a:gd name="connsiteX4" fmla="*/ 211070 w 976372"/>
              <a:gd name="connsiteY4" fmla="*/ 0 h 359657"/>
              <a:gd name="connsiteX0" fmla="*/ 0 w 765302"/>
              <a:gd name="connsiteY0" fmla="*/ 0 h 337509"/>
              <a:gd name="connsiteX1" fmla="*/ 765302 w 765302"/>
              <a:gd name="connsiteY1" fmla="*/ 7519 h 337509"/>
              <a:gd name="connsiteX2" fmla="*/ 559119 w 765302"/>
              <a:gd name="connsiteY2" fmla="*/ 337509 h 337509"/>
              <a:gd name="connsiteX3" fmla="*/ 81842 w 765302"/>
              <a:gd name="connsiteY3" fmla="*/ 277885 h 337509"/>
              <a:gd name="connsiteX4" fmla="*/ 0 w 765302"/>
              <a:gd name="connsiteY4" fmla="*/ 0 h 337509"/>
              <a:gd name="connsiteX0" fmla="*/ 42525 w 807827"/>
              <a:gd name="connsiteY0" fmla="*/ 0 h 344325"/>
              <a:gd name="connsiteX1" fmla="*/ 807827 w 807827"/>
              <a:gd name="connsiteY1" fmla="*/ 7519 h 344325"/>
              <a:gd name="connsiteX2" fmla="*/ 601644 w 807827"/>
              <a:gd name="connsiteY2" fmla="*/ 337509 h 344325"/>
              <a:gd name="connsiteX3" fmla="*/ 492 w 807827"/>
              <a:gd name="connsiteY3" fmla="*/ 344325 h 344325"/>
              <a:gd name="connsiteX4" fmla="*/ 42525 w 807827"/>
              <a:gd name="connsiteY4" fmla="*/ 0 h 344325"/>
              <a:gd name="connsiteX0" fmla="*/ 14958 w 808413"/>
              <a:gd name="connsiteY0" fmla="*/ 7814 h 336806"/>
              <a:gd name="connsiteX1" fmla="*/ 808413 w 808413"/>
              <a:gd name="connsiteY1" fmla="*/ 0 h 336806"/>
              <a:gd name="connsiteX2" fmla="*/ 602230 w 808413"/>
              <a:gd name="connsiteY2" fmla="*/ 329990 h 336806"/>
              <a:gd name="connsiteX3" fmla="*/ 1078 w 808413"/>
              <a:gd name="connsiteY3" fmla="*/ 336806 h 336806"/>
              <a:gd name="connsiteX4" fmla="*/ 14958 w 808413"/>
              <a:gd name="connsiteY4" fmla="*/ 7814 h 336806"/>
              <a:gd name="connsiteX0" fmla="*/ 638927 w 807375"/>
              <a:gd name="connsiteY0" fmla="*/ 0 h 666301"/>
              <a:gd name="connsiteX1" fmla="*/ 807375 w 807375"/>
              <a:gd name="connsiteY1" fmla="*/ 329495 h 666301"/>
              <a:gd name="connsiteX2" fmla="*/ 601192 w 807375"/>
              <a:gd name="connsiteY2" fmla="*/ 659485 h 666301"/>
              <a:gd name="connsiteX3" fmla="*/ 40 w 807375"/>
              <a:gd name="connsiteY3" fmla="*/ 666301 h 666301"/>
              <a:gd name="connsiteX4" fmla="*/ 638927 w 807375"/>
              <a:gd name="connsiteY4" fmla="*/ 0 h 666301"/>
              <a:gd name="connsiteX0" fmla="*/ 9663 w 808749"/>
              <a:gd name="connsiteY0" fmla="*/ 0 h 344324"/>
              <a:gd name="connsiteX1" fmla="*/ 808749 w 808749"/>
              <a:gd name="connsiteY1" fmla="*/ 7518 h 344324"/>
              <a:gd name="connsiteX2" fmla="*/ 602566 w 808749"/>
              <a:gd name="connsiteY2" fmla="*/ 337508 h 344324"/>
              <a:gd name="connsiteX3" fmla="*/ 1414 w 808749"/>
              <a:gd name="connsiteY3" fmla="*/ 344324 h 344324"/>
              <a:gd name="connsiteX4" fmla="*/ 9663 w 808749"/>
              <a:gd name="connsiteY4" fmla="*/ 0 h 344324"/>
              <a:gd name="connsiteX0" fmla="*/ 9663 w 808749"/>
              <a:gd name="connsiteY0" fmla="*/ 58922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58922 h 336806"/>
              <a:gd name="connsiteX0" fmla="*/ 9663 w 808749"/>
              <a:gd name="connsiteY0" fmla="*/ 7815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7815 h 336806"/>
              <a:gd name="connsiteX0" fmla="*/ 9663 w 808749"/>
              <a:gd name="connsiteY0" fmla="*/ 0 h 441427"/>
              <a:gd name="connsiteX1" fmla="*/ 808749 w 808749"/>
              <a:gd name="connsiteY1" fmla="*/ 104621 h 441427"/>
              <a:gd name="connsiteX2" fmla="*/ 602566 w 808749"/>
              <a:gd name="connsiteY2" fmla="*/ 434611 h 441427"/>
              <a:gd name="connsiteX3" fmla="*/ 1414 w 808749"/>
              <a:gd name="connsiteY3" fmla="*/ 441427 h 441427"/>
              <a:gd name="connsiteX4" fmla="*/ 9663 w 808749"/>
              <a:gd name="connsiteY4" fmla="*/ 0 h 441427"/>
              <a:gd name="connsiteX0" fmla="*/ 9663 w 808749"/>
              <a:gd name="connsiteY0" fmla="*/ 0 h 339212"/>
              <a:gd name="connsiteX1" fmla="*/ 808749 w 808749"/>
              <a:gd name="connsiteY1" fmla="*/ 2406 h 339212"/>
              <a:gd name="connsiteX2" fmla="*/ 602566 w 808749"/>
              <a:gd name="connsiteY2" fmla="*/ 332396 h 339212"/>
              <a:gd name="connsiteX3" fmla="*/ 1414 w 808749"/>
              <a:gd name="connsiteY3" fmla="*/ 339212 h 339212"/>
              <a:gd name="connsiteX4" fmla="*/ 9663 w 808749"/>
              <a:gd name="connsiteY4" fmla="*/ 0 h 339212"/>
              <a:gd name="connsiteX0" fmla="*/ 177306 w 807472"/>
              <a:gd name="connsiteY0" fmla="*/ 84476 h 336806"/>
              <a:gd name="connsiteX1" fmla="*/ 807472 w 807472"/>
              <a:gd name="connsiteY1" fmla="*/ 0 h 336806"/>
              <a:gd name="connsiteX2" fmla="*/ 601289 w 807472"/>
              <a:gd name="connsiteY2" fmla="*/ 329990 h 336806"/>
              <a:gd name="connsiteX3" fmla="*/ 137 w 807472"/>
              <a:gd name="connsiteY3" fmla="*/ 336806 h 336806"/>
              <a:gd name="connsiteX4" fmla="*/ 177306 w 807472"/>
              <a:gd name="connsiteY4" fmla="*/ 84476 h 336806"/>
              <a:gd name="connsiteX0" fmla="*/ 4669 w 809386"/>
              <a:gd name="connsiteY0" fmla="*/ 2704 h 336806"/>
              <a:gd name="connsiteX1" fmla="*/ 809386 w 809386"/>
              <a:gd name="connsiteY1" fmla="*/ 0 h 336806"/>
              <a:gd name="connsiteX2" fmla="*/ 603203 w 809386"/>
              <a:gd name="connsiteY2" fmla="*/ 329990 h 336806"/>
              <a:gd name="connsiteX3" fmla="*/ 2051 w 809386"/>
              <a:gd name="connsiteY3" fmla="*/ 336806 h 336806"/>
              <a:gd name="connsiteX4" fmla="*/ 4669 w 809386"/>
              <a:gd name="connsiteY4" fmla="*/ 2704 h 336806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66302 w 804717"/>
              <a:gd name="connsiteY3" fmla="*/ 224369 h 329990"/>
              <a:gd name="connsiteX4" fmla="*/ 0 w 804717"/>
              <a:gd name="connsiteY4" fmla="*/ 2704 h 329990"/>
              <a:gd name="connsiteX0" fmla="*/ 20383 w 825100"/>
              <a:gd name="connsiteY0" fmla="*/ 2704 h 329990"/>
              <a:gd name="connsiteX1" fmla="*/ 825100 w 825100"/>
              <a:gd name="connsiteY1" fmla="*/ 0 h 329990"/>
              <a:gd name="connsiteX2" fmla="*/ 618917 w 825100"/>
              <a:gd name="connsiteY2" fmla="*/ 329990 h 329990"/>
              <a:gd name="connsiteX3" fmla="*/ 872 w 825100"/>
              <a:gd name="connsiteY3" fmla="*/ 321474 h 329990"/>
              <a:gd name="connsiteX4" fmla="*/ 20383 w 825100"/>
              <a:gd name="connsiteY4" fmla="*/ 2704 h 329990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09878 w 804717"/>
              <a:gd name="connsiteY3" fmla="*/ 289445 h 329990"/>
              <a:gd name="connsiteX4" fmla="*/ 0 w 804717"/>
              <a:gd name="connsiteY4" fmla="*/ 2704 h 329990"/>
              <a:gd name="connsiteX0" fmla="*/ 267 w 804984"/>
              <a:gd name="connsiteY0" fmla="*/ 2704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4 h 329990"/>
              <a:gd name="connsiteX0" fmla="*/ 9204 w 802158"/>
              <a:gd name="connsiteY0" fmla="*/ 2704 h 329990"/>
              <a:gd name="connsiteX1" fmla="*/ 802158 w 802158"/>
              <a:gd name="connsiteY1" fmla="*/ 0 h 329990"/>
              <a:gd name="connsiteX2" fmla="*/ 595975 w 802158"/>
              <a:gd name="connsiteY2" fmla="*/ 329990 h 329990"/>
              <a:gd name="connsiteX3" fmla="*/ 1455 w 802158"/>
              <a:gd name="connsiteY3" fmla="*/ 326813 h 329990"/>
              <a:gd name="connsiteX4" fmla="*/ 9204 w 802158"/>
              <a:gd name="connsiteY4" fmla="*/ 2704 h 329990"/>
              <a:gd name="connsiteX0" fmla="*/ 6555 w 802450"/>
              <a:gd name="connsiteY0" fmla="*/ 35 h 329990"/>
              <a:gd name="connsiteX1" fmla="*/ 802450 w 802450"/>
              <a:gd name="connsiteY1" fmla="*/ 0 h 329990"/>
              <a:gd name="connsiteX2" fmla="*/ 596267 w 802450"/>
              <a:gd name="connsiteY2" fmla="*/ 329990 h 329990"/>
              <a:gd name="connsiteX3" fmla="*/ 1747 w 802450"/>
              <a:gd name="connsiteY3" fmla="*/ 326813 h 329990"/>
              <a:gd name="connsiteX4" fmla="*/ 6555 w 802450"/>
              <a:gd name="connsiteY4" fmla="*/ 35 h 329990"/>
              <a:gd name="connsiteX0" fmla="*/ 267 w 804984"/>
              <a:gd name="connsiteY0" fmla="*/ 2705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5 h 329990"/>
              <a:gd name="connsiteX0" fmla="*/ 613566 w 800744"/>
              <a:gd name="connsiteY0" fmla="*/ 0 h 412697"/>
              <a:gd name="connsiteX1" fmla="*/ 800744 w 800744"/>
              <a:gd name="connsiteY1" fmla="*/ 82707 h 412697"/>
              <a:gd name="connsiteX2" fmla="*/ 594561 w 800744"/>
              <a:gd name="connsiteY2" fmla="*/ 412697 h 412697"/>
              <a:gd name="connsiteX3" fmla="*/ 41 w 800744"/>
              <a:gd name="connsiteY3" fmla="*/ 409520 h 412697"/>
              <a:gd name="connsiteX4" fmla="*/ 613566 w 800744"/>
              <a:gd name="connsiteY4" fmla="*/ 0 h 412697"/>
              <a:gd name="connsiteX0" fmla="*/ 9202 w 802157"/>
              <a:gd name="connsiteY0" fmla="*/ 0 h 337962"/>
              <a:gd name="connsiteX1" fmla="*/ 802157 w 802157"/>
              <a:gd name="connsiteY1" fmla="*/ 7972 h 337962"/>
              <a:gd name="connsiteX2" fmla="*/ 595974 w 802157"/>
              <a:gd name="connsiteY2" fmla="*/ 337962 h 337962"/>
              <a:gd name="connsiteX3" fmla="*/ 1454 w 802157"/>
              <a:gd name="connsiteY3" fmla="*/ 334785 h 337962"/>
              <a:gd name="connsiteX4" fmla="*/ 9202 w 802157"/>
              <a:gd name="connsiteY4" fmla="*/ 0 h 337962"/>
              <a:gd name="connsiteX0" fmla="*/ 79962 w 800989"/>
              <a:gd name="connsiteY0" fmla="*/ 91166 h 329990"/>
              <a:gd name="connsiteX1" fmla="*/ 800989 w 800989"/>
              <a:gd name="connsiteY1" fmla="*/ 0 h 329990"/>
              <a:gd name="connsiteX2" fmla="*/ 594806 w 800989"/>
              <a:gd name="connsiteY2" fmla="*/ 329990 h 329990"/>
              <a:gd name="connsiteX3" fmla="*/ 286 w 800989"/>
              <a:gd name="connsiteY3" fmla="*/ 326813 h 329990"/>
              <a:gd name="connsiteX4" fmla="*/ 79962 w 800989"/>
              <a:gd name="connsiteY4" fmla="*/ 91166 h 329990"/>
              <a:gd name="connsiteX0" fmla="*/ 1 w 806276"/>
              <a:gd name="connsiteY0" fmla="*/ 0 h 333126"/>
              <a:gd name="connsiteX1" fmla="*/ 806276 w 806276"/>
              <a:gd name="connsiteY1" fmla="*/ 3136 h 333126"/>
              <a:gd name="connsiteX2" fmla="*/ 600093 w 806276"/>
              <a:gd name="connsiteY2" fmla="*/ 333126 h 333126"/>
              <a:gd name="connsiteX3" fmla="*/ 5573 w 806276"/>
              <a:gd name="connsiteY3" fmla="*/ 329949 h 333126"/>
              <a:gd name="connsiteX4" fmla="*/ 1 w 806276"/>
              <a:gd name="connsiteY4" fmla="*/ 0 h 333126"/>
              <a:gd name="connsiteX0" fmla="*/ 103877 w 800928"/>
              <a:gd name="connsiteY0" fmla="*/ 0 h 395993"/>
              <a:gd name="connsiteX1" fmla="*/ 800928 w 800928"/>
              <a:gd name="connsiteY1" fmla="*/ 66003 h 395993"/>
              <a:gd name="connsiteX2" fmla="*/ 594745 w 800928"/>
              <a:gd name="connsiteY2" fmla="*/ 395993 h 395993"/>
              <a:gd name="connsiteX3" fmla="*/ 225 w 800928"/>
              <a:gd name="connsiteY3" fmla="*/ 392816 h 395993"/>
              <a:gd name="connsiteX4" fmla="*/ 103877 w 800928"/>
              <a:gd name="connsiteY4" fmla="*/ 0 h 395993"/>
              <a:gd name="connsiteX0" fmla="*/ 1 w 806276"/>
              <a:gd name="connsiteY0" fmla="*/ 1700 h 329990"/>
              <a:gd name="connsiteX1" fmla="*/ 806276 w 806276"/>
              <a:gd name="connsiteY1" fmla="*/ 0 h 329990"/>
              <a:gd name="connsiteX2" fmla="*/ 600093 w 806276"/>
              <a:gd name="connsiteY2" fmla="*/ 329990 h 329990"/>
              <a:gd name="connsiteX3" fmla="*/ 5573 w 806276"/>
              <a:gd name="connsiteY3" fmla="*/ 326813 h 329990"/>
              <a:gd name="connsiteX4" fmla="*/ 1 w 806276"/>
              <a:gd name="connsiteY4" fmla="*/ 1700 h 329990"/>
              <a:gd name="connsiteX0" fmla="*/ 2292 w 803406"/>
              <a:gd name="connsiteY0" fmla="*/ 1700 h 329990"/>
              <a:gd name="connsiteX1" fmla="*/ 803406 w 803406"/>
              <a:gd name="connsiteY1" fmla="*/ 0 h 329990"/>
              <a:gd name="connsiteX2" fmla="*/ 597223 w 803406"/>
              <a:gd name="connsiteY2" fmla="*/ 329990 h 329990"/>
              <a:gd name="connsiteX3" fmla="*/ 2703 w 803406"/>
              <a:gd name="connsiteY3" fmla="*/ 326813 h 329990"/>
              <a:gd name="connsiteX4" fmla="*/ 2292 w 803406"/>
              <a:gd name="connsiteY4" fmla="*/ 1700 h 329990"/>
              <a:gd name="connsiteX0" fmla="*/ 0 w 801114"/>
              <a:gd name="connsiteY0" fmla="*/ 1700 h 329990"/>
              <a:gd name="connsiteX1" fmla="*/ 801114 w 801114"/>
              <a:gd name="connsiteY1" fmla="*/ 0 h 329990"/>
              <a:gd name="connsiteX2" fmla="*/ 594931 w 801114"/>
              <a:gd name="connsiteY2" fmla="*/ 329990 h 329990"/>
              <a:gd name="connsiteX3" fmla="*/ 77834 w 801114"/>
              <a:gd name="connsiteY3" fmla="*/ 270594 h 329990"/>
              <a:gd name="connsiteX4" fmla="*/ 0 w 801114"/>
              <a:gd name="connsiteY4" fmla="*/ 1700 h 329990"/>
              <a:gd name="connsiteX0" fmla="*/ 690 w 801804"/>
              <a:gd name="connsiteY0" fmla="*/ 1700 h 329990"/>
              <a:gd name="connsiteX1" fmla="*/ 801804 w 801804"/>
              <a:gd name="connsiteY1" fmla="*/ 0 h 329990"/>
              <a:gd name="connsiteX2" fmla="*/ 595621 w 801804"/>
              <a:gd name="connsiteY2" fmla="*/ 329990 h 329990"/>
              <a:gd name="connsiteX3" fmla="*/ 3682 w 801804"/>
              <a:gd name="connsiteY3" fmla="*/ 322127 h 329990"/>
              <a:gd name="connsiteX4" fmla="*/ 690 w 801804"/>
              <a:gd name="connsiteY4" fmla="*/ 1700 h 329990"/>
              <a:gd name="connsiteX0" fmla="*/ 4296 w 805410"/>
              <a:gd name="connsiteY0" fmla="*/ 1700 h 329990"/>
              <a:gd name="connsiteX1" fmla="*/ 805410 w 805410"/>
              <a:gd name="connsiteY1" fmla="*/ 0 h 329990"/>
              <a:gd name="connsiteX2" fmla="*/ 599227 w 805410"/>
              <a:gd name="connsiteY2" fmla="*/ 329990 h 329990"/>
              <a:gd name="connsiteX3" fmla="*/ 2127 w 805410"/>
              <a:gd name="connsiteY3" fmla="*/ 326813 h 329990"/>
              <a:gd name="connsiteX4" fmla="*/ 4296 w 805410"/>
              <a:gd name="connsiteY4" fmla="*/ 1700 h 32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0" h="329990">
                <a:moveTo>
                  <a:pt x="4296" y="1700"/>
                </a:moveTo>
                <a:lnTo>
                  <a:pt x="805410" y="0"/>
                </a:lnTo>
                <a:lnTo>
                  <a:pt x="599227" y="329990"/>
                </a:lnTo>
                <a:lnTo>
                  <a:pt x="2127" y="326813"/>
                </a:lnTo>
                <a:cubicBezTo>
                  <a:pt x="-3703" y="100781"/>
                  <a:pt x="4296" y="70231"/>
                  <a:pt x="4296" y="170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6508D7-325E-4FE4-9E40-A756D4757D09}"/>
              </a:ext>
            </a:extLst>
          </p:cNvPr>
          <p:cNvSpPr txBox="1"/>
          <p:nvPr/>
        </p:nvSpPr>
        <p:spPr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06A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0043CC-22A8-4576-A629-C12D15E00720}"/>
              </a:ext>
            </a:extLst>
          </p:cNvPr>
          <p:cNvSpPr txBox="1"/>
          <p:nvPr/>
        </p:nvSpPr>
        <p:spPr bwMode="auto">
          <a:xfrm>
            <a:off x="3979694" y="1459564"/>
            <a:ext cx="397444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A7E82"/>
                </a:solidFill>
                <a:cs typeface="Times New Roman" panose="02020603050405020304" pitchFamily="18" charset="0"/>
              </a:rPr>
              <a:t>Руководители проекта: </a:t>
            </a:r>
          </a:p>
          <a:p>
            <a:r>
              <a:rPr lang="ru-RU" sz="1800" b="1" u="sng" dirty="0">
                <a:solidFill>
                  <a:srgbClr val="2A7E82"/>
                </a:solidFill>
                <a:cs typeface="Times New Roman" panose="02020603050405020304" pitchFamily="18" charset="0"/>
              </a:rPr>
              <a:t>- РАО</a:t>
            </a:r>
            <a:r>
              <a:rPr lang="ru-RU" sz="1800" b="1" dirty="0">
                <a:solidFill>
                  <a:srgbClr val="2A7E82"/>
                </a:solidFill>
                <a:cs typeface="Times New Roman" panose="02020603050405020304" pitchFamily="18" charset="0"/>
              </a:rPr>
              <a:t>: </a:t>
            </a:r>
          </a:p>
          <a:p>
            <a:r>
              <a:rPr lang="ru-RU" sz="1800" b="1" dirty="0">
                <a:solidFill>
                  <a:srgbClr val="2A7E82"/>
                </a:solidFill>
                <a:cs typeface="Times New Roman" panose="02020603050405020304" pitchFamily="18" charset="0"/>
              </a:rPr>
              <a:t>ОРЕШКИНА АННА КОНСТАНТИНОВНА </a:t>
            </a:r>
            <a:r>
              <a:rPr lang="ru-RU" sz="1800" dirty="0">
                <a:solidFill>
                  <a:srgbClr val="2A7E82"/>
                </a:solidFill>
                <a:cs typeface="Times New Roman" panose="02020603050405020304" pitchFamily="18" charset="0"/>
              </a:rPr>
              <a:t>(2019 г. - по н.в.)</a:t>
            </a:r>
          </a:p>
          <a:p>
            <a:endParaRPr lang="ru-RU" sz="1000" b="1" dirty="0">
              <a:solidFill>
                <a:srgbClr val="2A7E82"/>
              </a:solidFill>
              <a:cs typeface="Times New Roman" panose="02020603050405020304" pitchFamily="18" charset="0"/>
            </a:endParaRPr>
          </a:p>
          <a:p>
            <a:r>
              <a:rPr lang="ru-RU" sz="1800" b="1" u="sng" dirty="0">
                <a:solidFill>
                  <a:srgbClr val="2A7E82"/>
                </a:solidFill>
                <a:cs typeface="Times New Roman" panose="02020603050405020304" pitchFamily="18" charset="0"/>
              </a:rPr>
              <a:t>- ГАОУ ДПО ИРО РТ</a:t>
            </a:r>
            <a:r>
              <a:rPr lang="ru-RU" sz="1800" b="1" dirty="0">
                <a:solidFill>
                  <a:srgbClr val="2A7E82"/>
                </a:solidFill>
                <a:cs typeface="Times New Roman" panose="02020603050405020304" pitchFamily="18" charset="0"/>
              </a:rPr>
              <a:t>:</a:t>
            </a:r>
            <a:endParaRPr lang="ru-RU" b="1" dirty="0">
              <a:solidFill>
                <a:srgbClr val="2A7E82"/>
              </a:solidFill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2A7E82"/>
                </a:solidFill>
                <a:cs typeface="Times New Roman" panose="02020603050405020304" pitchFamily="18" charset="0"/>
              </a:rPr>
              <a:t>ректор, доктор педагогических наук</a:t>
            </a:r>
          </a:p>
          <a:p>
            <a:r>
              <a:rPr lang="ru-RU" sz="1800" b="1" dirty="0">
                <a:solidFill>
                  <a:srgbClr val="2A7E82"/>
                </a:solidFill>
                <a:cs typeface="Times New Roman" panose="02020603050405020304" pitchFamily="18" charset="0"/>
              </a:rPr>
              <a:t>НУГУМАНОВА ЛЮДМИЛА НИКОЛАЕВНА</a:t>
            </a:r>
          </a:p>
          <a:p>
            <a:endParaRPr lang="ru-RU" sz="1000" b="1" dirty="0">
              <a:solidFill>
                <a:srgbClr val="2A7E82"/>
              </a:solidFill>
              <a:cs typeface="Times New Roman" panose="02020603050405020304" pitchFamily="18" charset="0"/>
            </a:endParaRPr>
          </a:p>
          <a:p>
            <a:r>
              <a:rPr lang="ru-RU" sz="1800" b="1" u="sng" dirty="0">
                <a:solidFill>
                  <a:srgbClr val="2A7E82"/>
                </a:solidFill>
                <a:cs typeface="Times New Roman" panose="02020603050405020304" pitchFamily="18" charset="0"/>
              </a:rPr>
              <a:t>- НАУЧНЫЕ КОНСУЛЬТАНТЫ ПРОЕКТА</a:t>
            </a:r>
            <a:r>
              <a:rPr lang="ru-RU" sz="1800" b="1" dirty="0">
                <a:solidFill>
                  <a:srgbClr val="2A7E82"/>
                </a:solidFill>
                <a:cs typeface="Times New Roman" panose="02020603050405020304" pitchFamily="18" charset="0"/>
              </a:rPr>
              <a:t>:</a:t>
            </a:r>
          </a:p>
          <a:p>
            <a:r>
              <a:rPr lang="ru-RU" b="1" dirty="0">
                <a:solidFill>
                  <a:srgbClr val="2A7E82"/>
                </a:solidFill>
                <a:cs typeface="Times New Roman" panose="02020603050405020304" pitchFamily="18" charset="0"/>
              </a:rPr>
              <a:t>доктор педагогических наук, профессор МАСАЛИМОВА АЛЬФИЯ РАФИСОВНА</a:t>
            </a:r>
          </a:p>
          <a:p>
            <a:r>
              <a:rPr lang="ru-RU" b="1" dirty="0">
                <a:solidFill>
                  <a:srgbClr val="2A7E82"/>
                </a:solidFill>
                <a:cs typeface="Times New Roman" panose="02020603050405020304" pitchFamily="18" charset="0"/>
              </a:rPr>
              <a:t>доктор педагогических наук, профессор</a:t>
            </a:r>
          </a:p>
          <a:p>
            <a:r>
              <a:rPr lang="ru-RU" b="1" dirty="0">
                <a:solidFill>
                  <a:srgbClr val="2A7E82"/>
                </a:solidFill>
                <a:cs typeface="Times New Roman" panose="02020603050405020304" pitchFamily="18" charset="0"/>
              </a:rPr>
              <a:t>МУХАМЕТЗЯНОВА ФАРИДА ШАМИЛЕВНА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93D148D-7365-413B-A252-000A0CBFA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2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B8B03A-5E68-41A3-AC0A-49E77D9B1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883" y="1340630"/>
            <a:ext cx="3548152" cy="50986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EE50AD6-1911-407A-BADC-350207068573}"/>
              </a:ext>
            </a:extLst>
          </p:cNvPr>
          <p:cNvSpPr txBox="1"/>
          <p:nvPr/>
        </p:nvSpPr>
        <p:spPr>
          <a:xfrm>
            <a:off x="37137" y="2720457"/>
            <a:ext cx="3288484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cap="all" dirty="0">
                <a:solidFill>
                  <a:schemeClr val="accent6">
                    <a:lumMod val="75000"/>
                  </a:schemeClr>
                </a:solidFill>
              </a:rPr>
              <a:t>Региональная система наставничества педагогических и руководящих кадров на основе СЕТЕВОГО ВЗАИМОДЕЙСТВИЯ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3683FF1F-5031-401F-84CE-9F51AD30AB99}"/>
              </a:ext>
            </a:extLst>
          </p:cNvPr>
          <p:cNvSpPr/>
          <p:nvPr/>
        </p:nvSpPr>
        <p:spPr>
          <a:xfrm>
            <a:off x="7964250" y="3354324"/>
            <a:ext cx="484257" cy="486593"/>
          </a:xfrm>
          <a:prstGeom prst="rightArrow">
            <a:avLst/>
          </a:prstGeom>
          <a:solidFill>
            <a:srgbClr val="FF9900"/>
          </a:solidFill>
          <a:ln>
            <a:solidFill>
              <a:srgbClr val="006F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C4DFFA-D77B-43A7-9AFE-154B0D66BB48}"/>
              </a:ext>
            </a:extLst>
          </p:cNvPr>
          <p:cNvSpPr txBox="1"/>
          <p:nvPr/>
        </p:nvSpPr>
        <p:spPr>
          <a:xfrm>
            <a:off x="120965" y="4783614"/>
            <a:ext cx="33934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8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Инновационный проект</a:t>
            </a:r>
          </a:p>
          <a:p>
            <a:r>
              <a:rPr lang="ru-RU" sz="1400" dirty="0">
                <a:solidFill>
                  <a:srgbClr val="008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(начало в 2019 г. – защита в РАО в 2022 г.) получил продолжение в новом направлении.</a:t>
            </a:r>
            <a:endParaRPr lang="ru-RU" sz="14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662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DB2AB0A-87EB-42CC-ACC5-1B0D89985FCC}"/>
              </a:ext>
            </a:extLst>
          </p:cNvPr>
          <p:cNvSpPr/>
          <p:nvPr/>
        </p:nvSpPr>
        <p:spPr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46591" y="603702"/>
            <a:ext cx="9763999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ru-RU" sz="20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AFC4DE5-831D-44FD-B9CC-18159C9EA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5" name="Прямоугольник 3">
            <a:extLst>
              <a:ext uri="{FF2B5EF4-FFF2-40B4-BE49-F238E27FC236}">
                <a16:creationId xmlns:a16="http://schemas.microsoft.com/office/drawing/2014/main" id="{C6F6FDDB-194D-4340-B38F-E7F90D09A6E3}"/>
              </a:ext>
            </a:extLst>
          </p:cNvPr>
          <p:cNvSpPr/>
          <p:nvPr/>
        </p:nvSpPr>
        <p:spPr>
          <a:xfrm flipH="1" flipV="1">
            <a:off x="2763745" y="6529840"/>
            <a:ext cx="9432033" cy="336258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670288 w 8326240"/>
              <a:gd name="connsiteY0" fmla="*/ 101502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70288 w 8326240"/>
              <a:gd name="connsiteY4" fmla="*/ 101502 h 333399"/>
              <a:gd name="connsiteX0" fmla="*/ 664509 w 8326240"/>
              <a:gd name="connsiteY0" fmla="*/ 7094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64509 w 8326240"/>
              <a:gd name="connsiteY4" fmla="*/ 7094 h 333399"/>
              <a:gd name="connsiteX0" fmla="*/ 4856 w 7666587"/>
              <a:gd name="connsiteY0" fmla="*/ 7094 h 330776"/>
              <a:gd name="connsiteX1" fmla="*/ 7666587 w 7666587"/>
              <a:gd name="connsiteY1" fmla="*/ 0 h 330776"/>
              <a:gd name="connsiteX2" fmla="*/ 7460404 w 7666587"/>
              <a:gd name="connsiteY2" fmla="*/ 329990 h 330776"/>
              <a:gd name="connsiteX3" fmla="*/ 2017 w 7666587"/>
              <a:gd name="connsiteY3" fmla="*/ 330776 h 330776"/>
              <a:gd name="connsiteX4" fmla="*/ 4856 w 7666587"/>
              <a:gd name="connsiteY4" fmla="*/ 7094 h 330776"/>
              <a:gd name="connsiteX0" fmla="*/ 179218 w 7664706"/>
              <a:gd name="connsiteY0" fmla="*/ 164441 h 330776"/>
              <a:gd name="connsiteX1" fmla="*/ 7664706 w 7664706"/>
              <a:gd name="connsiteY1" fmla="*/ 0 h 330776"/>
              <a:gd name="connsiteX2" fmla="*/ 7458523 w 7664706"/>
              <a:gd name="connsiteY2" fmla="*/ 329990 h 330776"/>
              <a:gd name="connsiteX3" fmla="*/ 136 w 7664706"/>
              <a:gd name="connsiteY3" fmla="*/ 330776 h 330776"/>
              <a:gd name="connsiteX4" fmla="*/ 179218 w 7664706"/>
              <a:gd name="connsiteY4" fmla="*/ 164441 h 330776"/>
              <a:gd name="connsiteX0" fmla="*/ 4855 w 7666585"/>
              <a:gd name="connsiteY0" fmla="*/ 7094 h 330776"/>
              <a:gd name="connsiteX1" fmla="*/ 7666585 w 7666585"/>
              <a:gd name="connsiteY1" fmla="*/ 0 h 330776"/>
              <a:gd name="connsiteX2" fmla="*/ 7460402 w 7666585"/>
              <a:gd name="connsiteY2" fmla="*/ 329990 h 330776"/>
              <a:gd name="connsiteX3" fmla="*/ 2015 w 7666585"/>
              <a:gd name="connsiteY3" fmla="*/ 330776 h 330776"/>
              <a:gd name="connsiteX4" fmla="*/ 4855 w 7666585"/>
              <a:gd name="connsiteY4" fmla="*/ 7094 h 330776"/>
              <a:gd name="connsiteX0" fmla="*/ 2555 w 7667173"/>
              <a:gd name="connsiteY0" fmla="*/ 9717 h 330776"/>
              <a:gd name="connsiteX1" fmla="*/ 7667173 w 7667173"/>
              <a:gd name="connsiteY1" fmla="*/ 0 h 330776"/>
              <a:gd name="connsiteX2" fmla="*/ 7460990 w 7667173"/>
              <a:gd name="connsiteY2" fmla="*/ 329990 h 330776"/>
              <a:gd name="connsiteX3" fmla="*/ 2603 w 7667173"/>
              <a:gd name="connsiteY3" fmla="*/ 330776 h 330776"/>
              <a:gd name="connsiteX4" fmla="*/ 2555 w 7667173"/>
              <a:gd name="connsiteY4" fmla="*/ 9717 h 330776"/>
              <a:gd name="connsiteX0" fmla="*/ 173447 w 7664710"/>
              <a:gd name="connsiteY0" fmla="*/ 119859 h 330776"/>
              <a:gd name="connsiteX1" fmla="*/ 7664710 w 7664710"/>
              <a:gd name="connsiteY1" fmla="*/ 0 h 330776"/>
              <a:gd name="connsiteX2" fmla="*/ 7458527 w 7664710"/>
              <a:gd name="connsiteY2" fmla="*/ 329990 h 330776"/>
              <a:gd name="connsiteX3" fmla="*/ 140 w 7664710"/>
              <a:gd name="connsiteY3" fmla="*/ 330776 h 330776"/>
              <a:gd name="connsiteX4" fmla="*/ 173447 w 7664710"/>
              <a:gd name="connsiteY4" fmla="*/ 119859 h 330776"/>
              <a:gd name="connsiteX0" fmla="*/ 4858 w 7666585"/>
              <a:gd name="connsiteY0" fmla="*/ 0 h 331549"/>
              <a:gd name="connsiteX1" fmla="*/ 7666585 w 7666585"/>
              <a:gd name="connsiteY1" fmla="*/ 773 h 331549"/>
              <a:gd name="connsiteX2" fmla="*/ 7460402 w 7666585"/>
              <a:gd name="connsiteY2" fmla="*/ 330763 h 331549"/>
              <a:gd name="connsiteX3" fmla="*/ 2015 w 7666585"/>
              <a:gd name="connsiteY3" fmla="*/ 331549 h 331549"/>
              <a:gd name="connsiteX4" fmla="*/ 4858 w 7666585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68439 h 399988"/>
              <a:gd name="connsiteX1" fmla="*/ 7664570 w 7664570"/>
              <a:gd name="connsiteY1" fmla="*/ 69212 h 399988"/>
              <a:gd name="connsiteX2" fmla="*/ 7458387 w 7664570"/>
              <a:gd name="connsiteY2" fmla="*/ 399202 h 399988"/>
              <a:gd name="connsiteX3" fmla="*/ 0 w 7664570"/>
              <a:gd name="connsiteY3" fmla="*/ 399988 h 399988"/>
              <a:gd name="connsiteX4" fmla="*/ 2843 w 7664570"/>
              <a:gd name="connsiteY4" fmla="*/ 68439 h 399988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101076 w 7664570"/>
              <a:gd name="connsiteY0" fmla="*/ 77899 h 330776"/>
              <a:gd name="connsiteX1" fmla="*/ 7664570 w 7664570"/>
              <a:gd name="connsiteY1" fmla="*/ 0 h 330776"/>
              <a:gd name="connsiteX2" fmla="*/ 7458387 w 7664570"/>
              <a:gd name="connsiteY2" fmla="*/ 329990 h 330776"/>
              <a:gd name="connsiteX3" fmla="*/ 0 w 7664570"/>
              <a:gd name="connsiteY3" fmla="*/ 330776 h 330776"/>
              <a:gd name="connsiteX4" fmla="*/ 101076 w 7664570"/>
              <a:gd name="connsiteY4" fmla="*/ 77899 h 330776"/>
              <a:gd name="connsiteX0" fmla="*/ 2034 w 7666651"/>
              <a:gd name="connsiteY0" fmla="*/ 4471 h 330776"/>
              <a:gd name="connsiteX1" fmla="*/ 7666651 w 7666651"/>
              <a:gd name="connsiteY1" fmla="*/ 0 h 330776"/>
              <a:gd name="connsiteX2" fmla="*/ 7460468 w 7666651"/>
              <a:gd name="connsiteY2" fmla="*/ 329990 h 330776"/>
              <a:gd name="connsiteX3" fmla="*/ 2081 w 7666651"/>
              <a:gd name="connsiteY3" fmla="*/ 330776 h 330776"/>
              <a:gd name="connsiteX4" fmla="*/ 2034 w 7666651"/>
              <a:gd name="connsiteY4" fmla="*/ 4471 h 33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651" h="330776">
                <a:moveTo>
                  <a:pt x="2034" y="4471"/>
                </a:moveTo>
                <a:lnTo>
                  <a:pt x="7666651" y="0"/>
                </a:lnTo>
                <a:lnTo>
                  <a:pt x="7460468" y="329990"/>
                </a:lnTo>
                <a:lnTo>
                  <a:pt x="2081" y="330776"/>
                </a:lnTo>
                <a:cubicBezTo>
                  <a:pt x="4919" y="162438"/>
                  <a:pt x="-3745" y="52023"/>
                  <a:pt x="2034" y="4471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3">
            <a:extLst>
              <a:ext uri="{FF2B5EF4-FFF2-40B4-BE49-F238E27FC236}">
                <a16:creationId xmlns:a16="http://schemas.microsoft.com/office/drawing/2014/main" id="{DDDB21C2-2F58-4ABE-BBC0-776B202ED99A}"/>
              </a:ext>
            </a:extLst>
          </p:cNvPr>
          <p:cNvSpPr/>
          <p:nvPr/>
        </p:nvSpPr>
        <p:spPr>
          <a:xfrm flipH="1" flipV="1">
            <a:off x="11471162" y="359476"/>
            <a:ext cx="724615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39BDFF64-1BD3-4759-B3CF-0B4663E08CA9}"/>
              </a:ext>
            </a:extLst>
          </p:cNvPr>
          <p:cNvSpPr/>
          <p:nvPr/>
        </p:nvSpPr>
        <p:spPr>
          <a:xfrm>
            <a:off x="-5951" y="6527175"/>
            <a:ext cx="990869" cy="33545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7560904 w 8326206"/>
              <a:gd name="connsiteY0" fmla="*/ 0 h 340918"/>
              <a:gd name="connsiteX1" fmla="*/ 8326206 w 8326206"/>
              <a:gd name="connsiteY1" fmla="*/ 7519 h 340918"/>
              <a:gd name="connsiteX2" fmla="*/ 8120023 w 8326206"/>
              <a:gd name="connsiteY2" fmla="*/ 337509 h 340918"/>
              <a:gd name="connsiteX3" fmla="*/ 4 w 8326206"/>
              <a:gd name="connsiteY3" fmla="*/ 340918 h 340918"/>
              <a:gd name="connsiteX4" fmla="*/ 7560904 w 8326206"/>
              <a:gd name="connsiteY4" fmla="*/ 0 h 340918"/>
              <a:gd name="connsiteX0" fmla="*/ 211070 w 976372"/>
              <a:gd name="connsiteY0" fmla="*/ 0 h 359657"/>
              <a:gd name="connsiteX1" fmla="*/ 976372 w 976372"/>
              <a:gd name="connsiteY1" fmla="*/ 7519 h 359657"/>
              <a:gd name="connsiteX2" fmla="*/ 770189 w 976372"/>
              <a:gd name="connsiteY2" fmla="*/ 337509 h 359657"/>
              <a:gd name="connsiteX3" fmla="*/ 116 w 976372"/>
              <a:gd name="connsiteY3" fmla="*/ 359657 h 359657"/>
              <a:gd name="connsiteX4" fmla="*/ 211070 w 976372"/>
              <a:gd name="connsiteY4" fmla="*/ 0 h 359657"/>
              <a:gd name="connsiteX0" fmla="*/ 0 w 765302"/>
              <a:gd name="connsiteY0" fmla="*/ 0 h 337509"/>
              <a:gd name="connsiteX1" fmla="*/ 765302 w 765302"/>
              <a:gd name="connsiteY1" fmla="*/ 7519 h 337509"/>
              <a:gd name="connsiteX2" fmla="*/ 559119 w 765302"/>
              <a:gd name="connsiteY2" fmla="*/ 337509 h 337509"/>
              <a:gd name="connsiteX3" fmla="*/ 81842 w 765302"/>
              <a:gd name="connsiteY3" fmla="*/ 277885 h 337509"/>
              <a:gd name="connsiteX4" fmla="*/ 0 w 765302"/>
              <a:gd name="connsiteY4" fmla="*/ 0 h 337509"/>
              <a:gd name="connsiteX0" fmla="*/ 42525 w 807827"/>
              <a:gd name="connsiteY0" fmla="*/ 0 h 344325"/>
              <a:gd name="connsiteX1" fmla="*/ 807827 w 807827"/>
              <a:gd name="connsiteY1" fmla="*/ 7519 h 344325"/>
              <a:gd name="connsiteX2" fmla="*/ 601644 w 807827"/>
              <a:gd name="connsiteY2" fmla="*/ 337509 h 344325"/>
              <a:gd name="connsiteX3" fmla="*/ 492 w 807827"/>
              <a:gd name="connsiteY3" fmla="*/ 344325 h 344325"/>
              <a:gd name="connsiteX4" fmla="*/ 42525 w 807827"/>
              <a:gd name="connsiteY4" fmla="*/ 0 h 344325"/>
              <a:gd name="connsiteX0" fmla="*/ 14958 w 808413"/>
              <a:gd name="connsiteY0" fmla="*/ 7814 h 336806"/>
              <a:gd name="connsiteX1" fmla="*/ 808413 w 808413"/>
              <a:gd name="connsiteY1" fmla="*/ 0 h 336806"/>
              <a:gd name="connsiteX2" fmla="*/ 602230 w 808413"/>
              <a:gd name="connsiteY2" fmla="*/ 329990 h 336806"/>
              <a:gd name="connsiteX3" fmla="*/ 1078 w 808413"/>
              <a:gd name="connsiteY3" fmla="*/ 336806 h 336806"/>
              <a:gd name="connsiteX4" fmla="*/ 14958 w 808413"/>
              <a:gd name="connsiteY4" fmla="*/ 7814 h 336806"/>
              <a:gd name="connsiteX0" fmla="*/ 638927 w 807375"/>
              <a:gd name="connsiteY0" fmla="*/ 0 h 666301"/>
              <a:gd name="connsiteX1" fmla="*/ 807375 w 807375"/>
              <a:gd name="connsiteY1" fmla="*/ 329495 h 666301"/>
              <a:gd name="connsiteX2" fmla="*/ 601192 w 807375"/>
              <a:gd name="connsiteY2" fmla="*/ 659485 h 666301"/>
              <a:gd name="connsiteX3" fmla="*/ 40 w 807375"/>
              <a:gd name="connsiteY3" fmla="*/ 666301 h 666301"/>
              <a:gd name="connsiteX4" fmla="*/ 638927 w 807375"/>
              <a:gd name="connsiteY4" fmla="*/ 0 h 666301"/>
              <a:gd name="connsiteX0" fmla="*/ 9663 w 808749"/>
              <a:gd name="connsiteY0" fmla="*/ 0 h 344324"/>
              <a:gd name="connsiteX1" fmla="*/ 808749 w 808749"/>
              <a:gd name="connsiteY1" fmla="*/ 7518 h 344324"/>
              <a:gd name="connsiteX2" fmla="*/ 602566 w 808749"/>
              <a:gd name="connsiteY2" fmla="*/ 337508 h 344324"/>
              <a:gd name="connsiteX3" fmla="*/ 1414 w 808749"/>
              <a:gd name="connsiteY3" fmla="*/ 344324 h 344324"/>
              <a:gd name="connsiteX4" fmla="*/ 9663 w 808749"/>
              <a:gd name="connsiteY4" fmla="*/ 0 h 344324"/>
              <a:gd name="connsiteX0" fmla="*/ 9663 w 808749"/>
              <a:gd name="connsiteY0" fmla="*/ 58922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58922 h 336806"/>
              <a:gd name="connsiteX0" fmla="*/ 9663 w 808749"/>
              <a:gd name="connsiteY0" fmla="*/ 7815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7815 h 336806"/>
              <a:gd name="connsiteX0" fmla="*/ 9663 w 808749"/>
              <a:gd name="connsiteY0" fmla="*/ 0 h 441427"/>
              <a:gd name="connsiteX1" fmla="*/ 808749 w 808749"/>
              <a:gd name="connsiteY1" fmla="*/ 104621 h 441427"/>
              <a:gd name="connsiteX2" fmla="*/ 602566 w 808749"/>
              <a:gd name="connsiteY2" fmla="*/ 434611 h 441427"/>
              <a:gd name="connsiteX3" fmla="*/ 1414 w 808749"/>
              <a:gd name="connsiteY3" fmla="*/ 441427 h 441427"/>
              <a:gd name="connsiteX4" fmla="*/ 9663 w 808749"/>
              <a:gd name="connsiteY4" fmla="*/ 0 h 441427"/>
              <a:gd name="connsiteX0" fmla="*/ 9663 w 808749"/>
              <a:gd name="connsiteY0" fmla="*/ 0 h 339212"/>
              <a:gd name="connsiteX1" fmla="*/ 808749 w 808749"/>
              <a:gd name="connsiteY1" fmla="*/ 2406 h 339212"/>
              <a:gd name="connsiteX2" fmla="*/ 602566 w 808749"/>
              <a:gd name="connsiteY2" fmla="*/ 332396 h 339212"/>
              <a:gd name="connsiteX3" fmla="*/ 1414 w 808749"/>
              <a:gd name="connsiteY3" fmla="*/ 339212 h 339212"/>
              <a:gd name="connsiteX4" fmla="*/ 9663 w 808749"/>
              <a:gd name="connsiteY4" fmla="*/ 0 h 339212"/>
              <a:gd name="connsiteX0" fmla="*/ 177306 w 807472"/>
              <a:gd name="connsiteY0" fmla="*/ 84476 h 336806"/>
              <a:gd name="connsiteX1" fmla="*/ 807472 w 807472"/>
              <a:gd name="connsiteY1" fmla="*/ 0 h 336806"/>
              <a:gd name="connsiteX2" fmla="*/ 601289 w 807472"/>
              <a:gd name="connsiteY2" fmla="*/ 329990 h 336806"/>
              <a:gd name="connsiteX3" fmla="*/ 137 w 807472"/>
              <a:gd name="connsiteY3" fmla="*/ 336806 h 336806"/>
              <a:gd name="connsiteX4" fmla="*/ 177306 w 807472"/>
              <a:gd name="connsiteY4" fmla="*/ 84476 h 336806"/>
              <a:gd name="connsiteX0" fmla="*/ 4669 w 809386"/>
              <a:gd name="connsiteY0" fmla="*/ 2704 h 336806"/>
              <a:gd name="connsiteX1" fmla="*/ 809386 w 809386"/>
              <a:gd name="connsiteY1" fmla="*/ 0 h 336806"/>
              <a:gd name="connsiteX2" fmla="*/ 603203 w 809386"/>
              <a:gd name="connsiteY2" fmla="*/ 329990 h 336806"/>
              <a:gd name="connsiteX3" fmla="*/ 2051 w 809386"/>
              <a:gd name="connsiteY3" fmla="*/ 336806 h 336806"/>
              <a:gd name="connsiteX4" fmla="*/ 4669 w 809386"/>
              <a:gd name="connsiteY4" fmla="*/ 2704 h 336806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66302 w 804717"/>
              <a:gd name="connsiteY3" fmla="*/ 224369 h 329990"/>
              <a:gd name="connsiteX4" fmla="*/ 0 w 804717"/>
              <a:gd name="connsiteY4" fmla="*/ 2704 h 329990"/>
              <a:gd name="connsiteX0" fmla="*/ 20383 w 825100"/>
              <a:gd name="connsiteY0" fmla="*/ 2704 h 329990"/>
              <a:gd name="connsiteX1" fmla="*/ 825100 w 825100"/>
              <a:gd name="connsiteY1" fmla="*/ 0 h 329990"/>
              <a:gd name="connsiteX2" fmla="*/ 618917 w 825100"/>
              <a:gd name="connsiteY2" fmla="*/ 329990 h 329990"/>
              <a:gd name="connsiteX3" fmla="*/ 872 w 825100"/>
              <a:gd name="connsiteY3" fmla="*/ 321474 h 329990"/>
              <a:gd name="connsiteX4" fmla="*/ 20383 w 825100"/>
              <a:gd name="connsiteY4" fmla="*/ 2704 h 329990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09878 w 804717"/>
              <a:gd name="connsiteY3" fmla="*/ 289445 h 329990"/>
              <a:gd name="connsiteX4" fmla="*/ 0 w 804717"/>
              <a:gd name="connsiteY4" fmla="*/ 2704 h 329990"/>
              <a:gd name="connsiteX0" fmla="*/ 267 w 804984"/>
              <a:gd name="connsiteY0" fmla="*/ 2704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4 h 329990"/>
              <a:gd name="connsiteX0" fmla="*/ 9204 w 802158"/>
              <a:gd name="connsiteY0" fmla="*/ 2704 h 329990"/>
              <a:gd name="connsiteX1" fmla="*/ 802158 w 802158"/>
              <a:gd name="connsiteY1" fmla="*/ 0 h 329990"/>
              <a:gd name="connsiteX2" fmla="*/ 595975 w 802158"/>
              <a:gd name="connsiteY2" fmla="*/ 329990 h 329990"/>
              <a:gd name="connsiteX3" fmla="*/ 1455 w 802158"/>
              <a:gd name="connsiteY3" fmla="*/ 326813 h 329990"/>
              <a:gd name="connsiteX4" fmla="*/ 9204 w 802158"/>
              <a:gd name="connsiteY4" fmla="*/ 2704 h 329990"/>
              <a:gd name="connsiteX0" fmla="*/ 6555 w 802450"/>
              <a:gd name="connsiteY0" fmla="*/ 35 h 329990"/>
              <a:gd name="connsiteX1" fmla="*/ 802450 w 802450"/>
              <a:gd name="connsiteY1" fmla="*/ 0 h 329990"/>
              <a:gd name="connsiteX2" fmla="*/ 596267 w 802450"/>
              <a:gd name="connsiteY2" fmla="*/ 329990 h 329990"/>
              <a:gd name="connsiteX3" fmla="*/ 1747 w 802450"/>
              <a:gd name="connsiteY3" fmla="*/ 326813 h 329990"/>
              <a:gd name="connsiteX4" fmla="*/ 6555 w 802450"/>
              <a:gd name="connsiteY4" fmla="*/ 35 h 329990"/>
              <a:gd name="connsiteX0" fmla="*/ 267 w 804984"/>
              <a:gd name="connsiteY0" fmla="*/ 2705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5 h 329990"/>
              <a:gd name="connsiteX0" fmla="*/ 613566 w 800744"/>
              <a:gd name="connsiteY0" fmla="*/ 0 h 412697"/>
              <a:gd name="connsiteX1" fmla="*/ 800744 w 800744"/>
              <a:gd name="connsiteY1" fmla="*/ 82707 h 412697"/>
              <a:gd name="connsiteX2" fmla="*/ 594561 w 800744"/>
              <a:gd name="connsiteY2" fmla="*/ 412697 h 412697"/>
              <a:gd name="connsiteX3" fmla="*/ 41 w 800744"/>
              <a:gd name="connsiteY3" fmla="*/ 409520 h 412697"/>
              <a:gd name="connsiteX4" fmla="*/ 613566 w 800744"/>
              <a:gd name="connsiteY4" fmla="*/ 0 h 412697"/>
              <a:gd name="connsiteX0" fmla="*/ 9202 w 802157"/>
              <a:gd name="connsiteY0" fmla="*/ 0 h 337962"/>
              <a:gd name="connsiteX1" fmla="*/ 802157 w 802157"/>
              <a:gd name="connsiteY1" fmla="*/ 7972 h 337962"/>
              <a:gd name="connsiteX2" fmla="*/ 595974 w 802157"/>
              <a:gd name="connsiteY2" fmla="*/ 337962 h 337962"/>
              <a:gd name="connsiteX3" fmla="*/ 1454 w 802157"/>
              <a:gd name="connsiteY3" fmla="*/ 334785 h 337962"/>
              <a:gd name="connsiteX4" fmla="*/ 9202 w 802157"/>
              <a:gd name="connsiteY4" fmla="*/ 0 h 337962"/>
              <a:gd name="connsiteX0" fmla="*/ 79962 w 800989"/>
              <a:gd name="connsiteY0" fmla="*/ 91166 h 329990"/>
              <a:gd name="connsiteX1" fmla="*/ 800989 w 800989"/>
              <a:gd name="connsiteY1" fmla="*/ 0 h 329990"/>
              <a:gd name="connsiteX2" fmla="*/ 594806 w 800989"/>
              <a:gd name="connsiteY2" fmla="*/ 329990 h 329990"/>
              <a:gd name="connsiteX3" fmla="*/ 286 w 800989"/>
              <a:gd name="connsiteY3" fmla="*/ 326813 h 329990"/>
              <a:gd name="connsiteX4" fmla="*/ 79962 w 800989"/>
              <a:gd name="connsiteY4" fmla="*/ 91166 h 329990"/>
              <a:gd name="connsiteX0" fmla="*/ 1 w 806276"/>
              <a:gd name="connsiteY0" fmla="*/ 0 h 333126"/>
              <a:gd name="connsiteX1" fmla="*/ 806276 w 806276"/>
              <a:gd name="connsiteY1" fmla="*/ 3136 h 333126"/>
              <a:gd name="connsiteX2" fmla="*/ 600093 w 806276"/>
              <a:gd name="connsiteY2" fmla="*/ 333126 h 333126"/>
              <a:gd name="connsiteX3" fmla="*/ 5573 w 806276"/>
              <a:gd name="connsiteY3" fmla="*/ 329949 h 333126"/>
              <a:gd name="connsiteX4" fmla="*/ 1 w 806276"/>
              <a:gd name="connsiteY4" fmla="*/ 0 h 333126"/>
              <a:gd name="connsiteX0" fmla="*/ 103877 w 800928"/>
              <a:gd name="connsiteY0" fmla="*/ 0 h 395993"/>
              <a:gd name="connsiteX1" fmla="*/ 800928 w 800928"/>
              <a:gd name="connsiteY1" fmla="*/ 66003 h 395993"/>
              <a:gd name="connsiteX2" fmla="*/ 594745 w 800928"/>
              <a:gd name="connsiteY2" fmla="*/ 395993 h 395993"/>
              <a:gd name="connsiteX3" fmla="*/ 225 w 800928"/>
              <a:gd name="connsiteY3" fmla="*/ 392816 h 395993"/>
              <a:gd name="connsiteX4" fmla="*/ 103877 w 800928"/>
              <a:gd name="connsiteY4" fmla="*/ 0 h 395993"/>
              <a:gd name="connsiteX0" fmla="*/ 1 w 806276"/>
              <a:gd name="connsiteY0" fmla="*/ 1700 h 329990"/>
              <a:gd name="connsiteX1" fmla="*/ 806276 w 806276"/>
              <a:gd name="connsiteY1" fmla="*/ 0 h 329990"/>
              <a:gd name="connsiteX2" fmla="*/ 600093 w 806276"/>
              <a:gd name="connsiteY2" fmla="*/ 329990 h 329990"/>
              <a:gd name="connsiteX3" fmla="*/ 5573 w 806276"/>
              <a:gd name="connsiteY3" fmla="*/ 326813 h 329990"/>
              <a:gd name="connsiteX4" fmla="*/ 1 w 806276"/>
              <a:gd name="connsiteY4" fmla="*/ 1700 h 329990"/>
              <a:gd name="connsiteX0" fmla="*/ 2292 w 803406"/>
              <a:gd name="connsiteY0" fmla="*/ 1700 h 329990"/>
              <a:gd name="connsiteX1" fmla="*/ 803406 w 803406"/>
              <a:gd name="connsiteY1" fmla="*/ 0 h 329990"/>
              <a:gd name="connsiteX2" fmla="*/ 597223 w 803406"/>
              <a:gd name="connsiteY2" fmla="*/ 329990 h 329990"/>
              <a:gd name="connsiteX3" fmla="*/ 2703 w 803406"/>
              <a:gd name="connsiteY3" fmla="*/ 326813 h 329990"/>
              <a:gd name="connsiteX4" fmla="*/ 2292 w 803406"/>
              <a:gd name="connsiteY4" fmla="*/ 1700 h 329990"/>
              <a:gd name="connsiteX0" fmla="*/ 0 w 801114"/>
              <a:gd name="connsiteY0" fmla="*/ 1700 h 329990"/>
              <a:gd name="connsiteX1" fmla="*/ 801114 w 801114"/>
              <a:gd name="connsiteY1" fmla="*/ 0 h 329990"/>
              <a:gd name="connsiteX2" fmla="*/ 594931 w 801114"/>
              <a:gd name="connsiteY2" fmla="*/ 329990 h 329990"/>
              <a:gd name="connsiteX3" fmla="*/ 77834 w 801114"/>
              <a:gd name="connsiteY3" fmla="*/ 270594 h 329990"/>
              <a:gd name="connsiteX4" fmla="*/ 0 w 801114"/>
              <a:gd name="connsiteY4" fmla="*/ 1700 h 329990"/>
              <a:gd name="connsiteX0" fmla="*/ 690 w 801804"/>
              <a:gd name="connsiteY0" fmla="*/ 1700 h 329990"/>
              <a:gd name="connsiteX1" fmla="*/ 801804 w 801804"/>
              <a:gd name="connsiteY1" fmla="*/ 0 h 329990"/>
              <a:gd name="connsiteX2" fmla="*/ 595621 w 801804"/>
              <a:gd name="connsiteY2" fmla="*/ 329990 h 329990"/>
              <a:gd name="connsiteX3" fmla="*/ 3682 w 801804"/>
              <a:gd name="connsiteY3" fmla="*/ 322127 h 329990"/>
              <a:gd name="connsiteX4" fmla="*/ 690 w 801804"/>
              <a:gd name="connsiteY4" fmla="*/ 1700 h 329990"/>
              <a:gd name="connsiteX0" fmla="*/ 4296 w 805410"/>
              <a:gd name="connsiteY0" fmla="*/ 1700 h 329990"/>
              <a:gd name="connsiteX1" fmla="*/ 805410 w 805410"/>
              <a:gd name="connsiteY1" fmla="*/ 0 h 329990"/>
              <a:gd name="connsiteX2" fmla="*/ 599227 w 805410"/>
              <a:gd name="connsiteY2" fmla="*/ 329990 h 329990"/>
              <a:gd name="connsiteX3" fmla="*/ 2127 w 805410"/>
              <a:gd name="connsiteY3" fmla="*/ 326813 h 329990"/>
              <a:gd name="connsiteX4" fmla="*/ 4296 w 805410"/>
              <a:gd name="connsiteY4" fmla="*/ 1700 h 32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0" h="329990">
                <a:moveTo>
                  <a:pt x="4296" y="1700"/>
                </a:moveTo>
                <a:lnTo>
                  <a:pt x="805410" y="0"/>
                </a:lnTo>
                <a:lnTo>
                  <a:pt x="599227" y="329990"/>
                </a:lnTo>
                <a:lnTo>
                  <a:pt x="2127" y="326813"/>
                </a:lnTo>
                <a:cubicBezTo>
                  <a:pt x="-3703" y="100781"/>
                  <a:pt x="4296" y="70231"/>
                  <a:pt x="4296" y="170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6508D7-325E-4FE4-9E40-A756D4757D09}"/>
              </a:ext>
            </a:extLst>
          </p:cNvPr>
          <p:cNvSpPr txBox="1"/>
          <p:nvPr/>
        </p:nvSpPr>
        <p:spPr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06A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32644" y="2926934"/>
            <a:ext cx="144879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654139" y="2443546"/>
            <a:ext cx="79282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006260"/>
                </a:solidFill>
              </a:rPr>
              <a:t>Приглашаем к сотрудничеству!</a:t>
            </a:r>
          </a:p>
        </p:txBody>
      </p:sp>
      <p:pic>
        <p:nvPicPr>
          <p:cNvPr id="11" name="Рисунок 8">
            <a:extLst>
              <a:ext uri="{FF2B5EF4-FFF2-40B4-BE49-F238E27FC236}">
                <a16:creationId xmlns:a16="http://schemas.microsoft.com/office/drawing/2014/main" id="{8E7B2AAF-F027-40CB-9009-5E924C8B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21" y="5235418"/>
            <a:ext cx="9111644" cy="125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250732" y="4038669"/>
            <a:ext cx="5965746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A7E82"/>
                </a:solidFill>
              </a:rPr>
              <a:t>Государственное автономное образовательное учреждение </a:t>
            </a:r>
          </a:p>
          <a:p>
            <a:r>
              <a:rPr lang="ru-RU" sz="1200" dirty="0">
                <a:solidFill>
                  <a:srgbClr val="2A7E82"/>
                </a:solidFill>
              </a:rPr>
              <a:t>дополнительного профессионального образования </a:t>
            </a:r>
          </a:p>
          <a:p>
            <a:r>
              <a:rPr lang="ru-RU" sz="1200" dirty="0">
                <a:solidFill>
                  <a:srgbClr val="2A7E82"/>
                </a:solidFill>
              </a:rPr>
              <a:t>«Институт развития образования Республики Татарстан»</a:t>
            </a:r>
          </a:p>
          <a:p>
            <a:r>
              <a:rPr lang="ru-RU" sz="1200" dirty="0">
                <a:solidFill>
                  <a:srgbClr val="2A7E82"/>
                </a:solidFill>
              </a:rPr>
              <a:t>Адрес: РТ, 420015, г. Казань, ул. Большая Красная, 68</a:t>
            </a:r>
            <a:br>
              <a:rPr lang="ru-RU" sz="1200" dirty="0">
                <a:solidFill>
                  <a:srgbClr val="2A7E82"/>
                </a:solidFill>
              </a:rPr>
            </a:br>
            <a:r>
              <a:rPr lang="ru-RU" sz="1200" dirty="0">
                <a:solidFill>
                  <a:srgbClr val="2A7E82"/>
                </a:solidFill>
              </a:rPr>
              <a:t>Телефон: (843) 236-62-42</a:t>
            </a:r>
            <a:br>
              <a:rPr lang="ru-RU" sz="1200" dirty="0"/>
            </a:br>
            <a:r>
              <a:rPr lang="ru-RU" sz="1200" dirty="0">
                <a:solidFill>
                  <a:srgbClr val="2A7E82"/>
                </a:solidFill>
              </a:rPr>
              <a:t>Сайт института: </a:t>
            </a:r>
            <a:r>
              <a:rPr lang="ru-RU" sz="1200" dirty="0">
                <a:hlinkClick r:id="rId4"/>
              </a:rPr>
              <a:t>http://irort.ru</a:t>
            </a:r>
            <a:br>
              <a:rPr lang="ru-RU" sz="1200" dirty="0"/>
            </a:br>
            <a:r>
              <a:rPr lang="ru-RU" sz="1200" dirty="0">
                <a:solidFill>
                  <a:srgbClr val="2A7E82"/>
                </a:solidFill>
              </a:rPr>
              <a:t>E-mail: </a:t>
            </a:r>
            <a:r>
              <a:rPr lang="ru-RU" sz="1200" dirty="0">
                <a:hlinkClick r:id="rId5"/>
              </a:rPr>
              <a:t>irort2011@gmail.com</a:t>
            </a:r>
            <a:endParaRPr lang="ru-RU" sz="1200" dirty="0"/>
          </a:p>
          <a:p>
            <a:pPr algn="ctr"/>
            <a:endParaRPr lang="ru-RU" dirty="0"/>
          </a:p>
          <a:p>
            <a:pPr algn="ctr"/>
            <a:endParaRPr lang="en-US" sz="1050" dirty="0">
              <a:solidFill>
                <a:srgbClr val="28767A"/>
              </a:solidFill>
            </a:endParaRPr>
          </a:p>
        </p:txBody>
      </p:sp>
      <p:pic>
        <p:nvPicPr>
          <p:cNvPr id="13" name="Picture 6" descr="http://qrcoder.ru/code/?http%3A%2F%2Firort.ru%2Fru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73" y="1583612"/>
            <a:ext cx="2257720" cy="225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A25051A-F83F-40CD-A9BB-12FB3AD2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9921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180" name="Picture 12" descr="https://image.shutterstock.com/image-vector/vector-illustration-workers-sitting-negotiating-260nw-1589330524.jpg"/>
          <p:cNvPicPr>
            <a:picLocks noChangeAspect="1" noChangeArrowheads="1"/>
          </p:cNvPicPr>
          <p:nvPr/>
        </p:nvPicPr>
        <p:blipFill>
          <a:blip r:embed="rId2"/>
          <a:srcRect t="7532" b="14799"/>
          <a:stretch/>
        </p:blipFill>
        <p:spPr bwMode="auto">
          <a:xfrm>
            <a:off x="126852" y="3806379"/>
            <a:ext cx="3051425" cy="212015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 bwMode="auto"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 bwMode="auto">
          <a:xfrm>
            <a:off x="246591" y="603702"/>
            <a:ext cx="9763999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  <a:latin typeface="Open Sans"/>
                <a:ea typeface="Open Sans"/>
                <a:cs typeface="Open Sans"/>
              </a:rPr>
              <a:t>РЕЗУЛЬТАТЫ РЕАЛИЗАЦИИ ПРОЕКТА (2019 -2022 гг.)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5" name="Прямоугольник 3"/>
          <p:cNvSpPr/>
          <p:nvPr/>
        </p:nvSpPr>
        <p:spPr bwMode="auto">
          <a:xfrm flipH="1" flipV="1">
            <a:off x="2763745" y="6529840"/>
            <a:ext cx="9432033" cy="336258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670288 w 8326240"/>
              <a:gd name="connsiteY0" fmla="*/ 101502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70288 w 8326240"/>
              <a:gd name="connsiteY4" fmla="*/ 101502 h 333399"/>
              <a:gd name="connsiteX0" fmla="*/ 664509 w 8326240"/>
              <a:gd name="connsiteY0" fmla="*/ 7094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64509 w 8326240"/>
              <a:gd name="connsiteY4" fmla="*/ 7094 h 333399"/>
              <a:gd name="connsiteX0" fmla="*/ 4856 w 7666587"/>
              <a:gd name="connsiteY0" fmla="*/ 7094 h 330776"/>
              <a:gd name="connsiteX1" fmla="*/ 7666587 w 7666587"/>
              <a:gd name="connsiteY1" fmla="*/ 0 h 330776"/>
              <a:gd name="connsiteX2" fmla="*/ 7460404 w 7666587"/>
              <a:gd name="connsiteY2" fmla="*/ 329990 h 330776"/>
              <a:gd name="connsiteX3" fmla="*/ 2017 w 7666587"/>
              <a:gd name="connsiteY3" fmla="*/ 330776 h 330776"/>
              <a:gd name="connsiteX4" fmla="*/ 4856 w 7666587"/>
              <a:gd name="connsiteY4" fmla="*/ 7094 h 330776"/>
              <a:gd name="connsiteX0" fmla="*/ 179218 w 7664706"/>
              <a:gd name="connsiteY0" fmla="*/ 164441 h 330776"/>
              <a:gd name="connsiteX1" fmla="*/ 7664706 w 7664706"/>
              <a:gd name="connsiteY1" fmla="*/ 0 h 330776"/>
              <a:gd name="connsiteX2" fmla="*/ 7458523 w 7664706"/>
              <a:gd name="connsiteY2" fmla="*/ 329990 h 330776"/>
              <a:gd name="connsiteX3" fmla="*/ 136 w 7664706"/>
              <a:gd name="connsiteY3" fmla="*/ 330776 h 330776"/>
              <a:gd name="connsiteX4" fmla="*/ 179218 w 7664706"/>
              <a:gd name="connsiteY4" fmla="*/ 164441 h 330776"/>
              <a:gd name="connsiteX0" fmla="*/ 4855 w 7666585"/>
              <a:gd name="connsiteY0" fmla="*/ 7094 h 330776"/>
              <a:gd name="connsiteX1" fmla="*/ 7666585 w 7666585"/>
              <a:gd name="connsiteY1" fmla="*/ 0 h 330776"/>
              <a:gd name="connsiteX2" fmla="*/ 7460402 w 7666585"/>
              <a:gd name="connsiteY2" fmla="*/ 329990 h 330776"/>
              <a:gd name="connsiteX3" fmla="*/ 2015 w 7666585"/>
              <a:gd name="connsiteY3" fmla="*/ 330776 h 330776"/>
              <a:gd name="connsiteX4" fmla="*/ 4855 w 7666585"/>
              <a:gd name="connsiteY4" fmla="*/ 7094 h 330776"/>
              <a:gd name="connsiteX0" fmla="*/ 2555 w 7667173"/>
              <a:gd name="connsiteY0" fmla="*/ 9717 h 330776"/>
              <a:gd name="connsiteX1" fmla="*/ 7667173 w 7667173"/>
              <a:gd name="connsiteY1" fmla="*/ 0 h 330776"/>
              <a:gd name="connsiteX2" fmla="*/ 7460990 w 7667173"/>
              <a:gd name="connsiteY2" fmla="*/ 329990 h 330776"/>
              <a:gd name="connsiteX3" fmla="*/ 2603 w 7667173"/>
              <a:gd name="connsiteY3" fmla="*/ 330776 h 330776"/>
              <a:gd name="connsiteX4" fmla="*/ 2555 w 7667173"/>
              <a:gd name="connsiteY4" fmla="*/ 9717 h 330776"/>
              <a:gd name="connsiteX0" fmla="*/ 173447 w 7664710"/>
              <a:gd name="connsiteY0" fmla="*/ 119859 h 330776"/>
              <a:gd name="connsiteX1" fmla="*/ 7664710 w 7664710"/>
              <a:gd name="connsiteY1" fmla="*/ 0 h 330776"/>
              <a:gd name="connsiteX2" fmla="*/ 7458527 w 7664710"/>
              <a:gd name="connsiteY2" fmla="*/ 329990 h 330776"/>
              <a:gd name="connsiteX3" fmla="*/ 140 w 7664710"/>
              <a:gd name="connsiteY3" fmla="*/ 330776 h 330776"/>
              <a:gd name="connsiteX4" fmla="*/ 173447 w 7664710"/>
              <a:gd name="connsiteY4" fmla="*/ 119859 h 330776"/>
              <a:gd name="connsiteX0" fmla="*/ 4858 w 7666585"/>
              <a:gd name="connsiteY0" fmla="*/ 0 h 331549"/>
              <a:gd name="connsiteX1" fmla="*/ 7666585 w 7666585"/>
              <a:gd name="connsiteY1" fmla="*/ 773 h 331549"/>
              <a:gd name="connsiteX2" fmla="*/ 7460402 w 7666585"/>
              <a:gd name="connsiteY2" fmla="*/ 330763 h 331549"/>
              <a:gd name="connsiteX3" fmla="*/ 2015 w 7666585"/>
              <a:gd name="connsiteY3" fmla="*/ 331549 h 331549"/>
              <a:gd name="connsiteX4" fmla="*/ 4858 w 7666585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68439 h 399988"/>
              <a:gd name="connsiteX1" fmla="*/ 7664570 w 7664570"/>
              <a:gd name="connsiteY1" fmla="*/ 69212 h 399988"/>
              <a:gd name="connsiteX2" fmla="*/ 7458387 w 7664570"/>
              <a:gd name="connsiteY2" fmla="*/ 399202 h 399988"/>
              <a:gd name="connsiteX3" fmla="*/ 0 w 7664570"/>
              <a:gd name="connsiteY3" fmla="*/ 399988 h 399988"/>
              <a:gd name="connsiteX4" fmla="*/ 2843 w 7664570"/>
              <a:gd name="connsiteY4" fmla="*/ 68439 h 399988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101076 w 7664570"/>
              <a:gd name="connsiteY0" fmla="*/ 77899 h 330776"/>
              <a:gd name="connsiteX1" fmla="*/ 7664570 w 7664570"/>
              <a:gd name="connsiteY1" fmla="*/ 0 h 330776"/>
              <a:gd name="connsiteX2" fmla="*/ 7458387 w 7664570"/>
              <a:gd name="connsiteY2" fmla="*/ 329990 h 330776"/>
              <a:gd name="connsiteX3" fmla="*/ 0 w 7664570"/>
              <a:gd name="connsiteY3" fmla="*/ 330776 h 330776"/>
              <a:gd name="connsiteX4" fmla="*/ 101076 w 7664570"/>
              <a:gd name="connsiteY4" fmla="*/ 77899 h 330776"/>
              <a:gd name="connsiteX0" fmla="*/ 2034 w 7666651"/>
              <a:gd name="connsiteY0" fmla="*/ 4471 h 330776"/>
              <a:gd name="connsiteX1" fmla="*/ 7666651 w 7666651"/>
              <a:gd name="connsiteY1" fmla="*/ 0 h 330776"/>
              <a:gd name="connsiteX2" fmla="*/ 7460468 w 7666651"/>
              <a:gd name="connsiteY2" fmla="*/ 329990 h 330776"/>
              <a:gd name="connsiteX3" fmla="*/ 2081 w 7666651"/>
              <a:gd name="connsiteY3" fmla="*/ 330776 h 330776"/>
              <a:gd name="connsiteX4" fmla="*/ 2034 w 7666651"/>
              <a:gd name="connsiteY4" fmla="*/ 4471 h 33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651" h="330776" extrusionOk="0">
                <a:moveTo>
                  <a:pt x="2034" y="4471"/>
                </a:moveTo>
                <a:lnTo>
                  <a:pt x="7666651" y="0"/>
                </a:lnTo>
                <a:lnTo>
                  <a:pt x="7460468" y="329990"/>
                </a:lnTo>
                <a:lnTo>
                  <a:pt x="2081" y="330776"/>
                </a:lnTo>
                <a:cubicBezTo>
                  <a:pt x="4919" y="162438"/>
                  <a:pt x="-3745" y="52023"/>
                  <a:pt x="2034" y="4471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3"/>
          <p:cNvSpPr/>
          <p:nvPr/>
        </p:nvSpPr>
        <p:spPr bwMode="auto">
          <a:xfrm flipH="1" flipV="1">
            <a:off x="11471162" y="359476"/>
            <a:ext cx="724614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3"/>
          <p:cNvSpPr/>
          <p:nvPr/>
        </p:nvSpPr>
        <p:spPr bwMode="auto">
          <a:xfrm>
            <a:off x="-5951" y="6527175"/>
            <a:ext cx="990869" cy="33545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7560904 w 8326206"/>
              <a:gd name="connsiteY0" fmla="*/ 0 h 340918"/>
              <a:gd name="connsiteX1" fmla="*/ 8326206 w 8326206"/>
              <a:gd name="connsiteY1" fmla="*/ 7519 h 340918"/>
              <a:gd name="connsiteX2" fmla="*/ 8120023 w 8326206"/>
              <a:gd name="connsiteY2" fmla="*/ 337509 h 340918"/>
              <a:gd name="connsiteX3" fmla="*/ 4 w 8326206"/>
              <a:gd name="connsiteY3" fmla="*/ 340918 h 340918"/>
              <a:gd name="connsiteX4" fmla="*/ 7560904 w 8326206"/>
              <a:gd name="connsiteY4" fmla="*/ 0 h 340918"/>
              <a:gd name="connsiteX0" fmla="*/ 211070 w 976372"/>
              <a:gd name="connsiteY0" fmla="*/ 0 h 359657"/>
              <a:gd name="connsiteX1" fmla="*/ 976372 w 976372"/>
              <a:gd name="connsiteY1" fmla="*/ 7519 h 359657"/>
              <a:gd name="connsiteX2" fmla="*/ 770189 w 976372"/>
              <a:gd name="connsiteY2" fmla="*/ 337509 h 359657"/>
              <a:gd name="connsiteX3" fmla="*/ 116 w 976372"/>
              <a:gd name="connsiteY3" fmla="*/ 359657 h 359657"/>
              <a:gd name="connsiteX4" fmla="*/ 211070 w 976372"/>
              <a:gd name="connsiteY4" fmla="*/ 0 h 359657"/>
              <a:gd name="connsiteX0" fmla="*/ 0 w 765302"/>
              <a:gd name="connsiteY0" fmla="*/ 0 h 337509"/>
              <a:gd name="connsiteX1" fmla="*/ 765302 w 765302"/>
              <a:gd name="connsiteY1" fmla="*/ 7519 h 337509"/>
              <a:gd name="connsiteX2" fmla="*/ 559119 w 765302"/>
              <a:gd name="connsiteY2" fmla="*/ 337509 h 337509"/>
              <a:gd name="connsiteX3" fmla="*/ 81842 w 765302"/>
              <a:gd name="connsiteY3" fmla="*/ 277885 h 337509"/>
              <a:gd name="connsiteX4" fmla="*/ 0 w 765302"/>
              <a:gd name="connsiteY4" fmla="*/ 0 h 337509"/>
              <a:gd name="connsiteX0" fmla="*/ 42525 w 807827"/>
              <a:gd name="connsiteY0" fmla="*/ 0 h 344325"/>
              <a:gd name="connsiteX1" fmla="*/ 807827 w 807827"/>
              <a:gd name="connsiteY1" fmla="*/ 7519 h 344325"/>
              <a:gd name="connsiteX2" fmla="*/ 601644 w 807827"/>
              <a:gd name="connsiteY2" fmla="*/ 337509 h 344325"/>
              <a:gd name="connsiteX3" fmla="*/ 492 w 807827"/>
              <a:gd name="connsiteY3" fmla="*/ 344325 h 344325"/>
              <a:gd name="connsiteX4" fmla="*/ 42525 w 807827"/>
              <a:gd name="connsiteY4" fmla="*/ 0 h 344325"/>
              <a:gd name="connsiteX0" fmla="*/ 14958 w 808413"/>
              <a:gd name="connsiteY0" fmla="*/ 7814 h 336806"/>
              <a:gd name="connsiteX1" fmla="*/ 808413 w 808413"/>
              <a:gd name="connsiteY1" fmla="*/ 0 h 336806"/>
              <a:gd name="connsiteX2" fmla="*/ 602230 w 808413"/>
              <a:gd name="connsiteY2" fmla="*/ 329990 h 336806"/>
              <a:gd name="connsiteX3" fmla="*/ 1078 w 808413"/>
              <a:gd name="connsiteY3" fmla="*/ 336806 h 336806"/>
              <a:gd name="connsiteX4" fmla="*/ 14958 w 808413"/>
              <a:gd name="connsiteY4" fmla="*/ 7814 h 336806"/>
              <a:gd name="connsiteX0" fmla="*/ 638927 w 807375"/>
              <a:gd name="connsiteY0" fmla="*/ 0 h 666301"/>
              <a:gd name="connsiteX1" fmla="*/ 807375 w 807375"/>
              <a:gd name="connsiteY1" fmla="*/ 329495 h 666301"/>
              <a:gd name="connsiteX2" fmla="*/ 601192 w 807375"/>
              <a:gd name="connsiteY2" fmla="*/ 659485 h 666301"/>
              <a:gd name="connsiteX3" fmla="*/ 40 w 807375"/>
              <a:gd name="connsiteY3" fmla="*/ 666301 h 666301"/>
              <a:gd name="connsiteX4" fmla="*/ 638927 w 807375"/>
              <a:gd name="connsiteY4" fmla="*/ 0 h 666301"/>
              <a:gd name="connsiteX0" fmla="*/ 9663 w 808749"/>
              <a:gd name="connsiteY0" fmla="*/ 0 h 344324"/>
              <a:gd name="connsiteX1" fmla="*/ 808749 w 808749"/>
              <a:gd name="connsiteY1" fmla="*/ 7518 h 344324"/>
              <a:gd name="connsiteX2" fmla="*/ 602566 w 808749"/>
              <a:gd name="connsiteY2" fmla="*/ 337508 h 344324"/>
              <a:gd name="connsiteX3" fmla="*/ 1414 w 808749"/>
              <a:gd name="connsiteY3" fmla="*/ 344324 h 344324"/>
              <a:gd name="connsiteX4" fmla="*/ 9663 w 808749"/>
              <a:gd name="connsiteY4" fmla="*/ 0 h 344324"/>
              <a:gd name="connsiteX0" fmla="*/ 9663 w 808749"/>
              <a:gd name="connsiteY0" fmla="*/ 58922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58922 h 336806"/>
              <a:gd name="connsiteX0" fmla="*/ 9663 w 808749"/>
              <a:gd name="connsiteY0" fmla="*/ 7815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7815 h 336806"/>
              <a:gd name="connsiteX0" fmla="*/ 9663 w 808749"/>
              <a:gd name="connsiteY0" fmla="*/ 0 h 441427"/>
              <a:gd name="connsiteX1" fmla="*/ 808749 w 808749"/>
              <a:gd name="connsiteY1" fmla="*/ 104621 h 441427"/>
              <a:gd name="connsiteX2" fmla="*/ 602566 w 808749"/>
              <a:gd name="connsiteY2" fmla="*/ 434611 h 441427"/>
              <a:gd name="connsiteX3" fmla="*/ 1414 w 808749"/>
              <a:gd name="connsiteY3" fmla="*/ 441427 h 441427"/>
              <a:gd name="connsiteX4" fmla="*/ 9663 w 808749"/>
              <a:gd name="connsiteY4" fmla="*/ 0 h 441427"/>
              <a:gd name="connsiteX0" fmla="*/ 9663 w 808749"/>
              <a:gd name="connsiteY0" fmla="*/ 0 h 339212"/>
              <a:gd name="connsiteX1" fmla="*/ 808749 w 808749"/>
              <a:gd name="connsiteY1" fmla="*/ 2406 h 339212"/>
              <a:gd name="connsiteX2" fmla="*/ 602566 w 808749"/>
              <a:gd name="connsiteY2" fmla="*/ 332396 h 339212"/>
              <a:gd name="connsiteX3" fmla="*/ 1414 w 808749"/>
              <a:gd name="connsiteY3" fmla="*/ 339212 h 339212"/>
              <a:gd name="connsiteX4" fmla="*/ 9663 w 808749"/>
              <a:gd name="connsiteY4" fmla="*/ 0 h 339212"/>
              <a:gd name="connsiteX0" fmla="*/ 177306 w 807472"/>
              <a:gd name="connsiteY0" fmla="*/ 84476 h 336806"/>
              <a:gd name="connsiteX1" fmla="*/ 807472 w 807472"/>
              <a:gd name="connsiteY1" fmla="*/ 0 h 336806"/>
              <a:gd name="connsiteX2" fmla="*/ 601289 w 807472"/>
              <a:gd name="connsiteY2" fmla="*/ 329990 h 336806"/>
              <a:gd name="connsiteX3" fmla="*/ 137 w 807472"/>
              <a:gd name="connsiteY3" fmla="*/ 336806 h 336806"/>
              <a:gd name="connsiteX4" fmla="*/ 177306 w 807472"/>
              <a:gd name="connsiteY4" fmla="*/ 84476 h 336806"/>
              <a:gd name="connsiteX0" fmla="*/ 4669 w 809386"/>
              <a:gd name="connsiteY0" fmla="*/ 2704 h 336806"/>
              <a:gd name="connsiteX1" fmla="*/ 809386 w 809386"/>
              <a:gd name="connsiteY1" fmla="*/ 0 h 336806"/>
              <a:gd name="connsiteX2" fmla="*/ 603203 w 809386"/>
              <a:gd name="connsiteY2" fmla="*/ 329990 h 336806"/>
              <a:gd name="connsiteX3" fmla="*/ 2051 w 809386"/>
              <a:gd name="connsiteY3" fmla="*/ 336806 h 336806"/>
              <a:gd name="connsiteX4" fmla="*/ 4669 w 809386"/>
              <a:gd name="connsiteY4" fmla="*/ 2704 h 336806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66302 w 804717"/>
              <a:gd name="connsiteY3" fmla="*/ 224369 h 329990"/>
              <a:gd name="connsiteX4" fmla="*/ 0 w 804717"/>
              <a:gd name="connsiteY4" fmla="*/ 2704 h 329990"/>
              <a:gd name="connsiteX0" fmla="*/ 20383 w 825100"/>
              <a:gd name="connsiteY0" fmla="*/ 2704 h 329990"/>
              <a:gd name="connsiteX1" fmla="*/ 825100 w 825100"/>
              <a:gd name="connsiteY1" fmla="*/ 0 h 329990"/>
              <a:gd name="connsiteX2" fmla="*/ 618917 w 825100"/>
              <a:gd name="connsiteY2" fmla="*/ 329990 h 329990"/>
              <a:gd name="connsiteX3" fmla="*/ 872 w 825100"/>
              <a:gd name="connsiteY3" fmla="*/ 321474 h 329990"/>
              <a:gd name="connsiteX4" fmla="*/ 20383 w 825100"/>
              <a:gd name="connsiteY4" fmla="*/ 2704 h 329990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09878 w 804717"/>
              <a:gd name="connsiteY3" fmla="*/ 289445 h 329990"/>
              <a:gd name="connsiteX4" fmla="*/ 0 w 804717"/>
              <a:gd name="connsiteY4" fmla="*/ 2704 h 329990"/>
              <a:gd name="connsiteX0" fmla="*/ 267 w 804984"/>
              <a:gd name="connsiteY0" fmla="*/ 2704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4 h 329990"/>
              <a:gd name="connsiteX0" fmla="*/ 9204 w 802158"/>
              <a:gd name="connsiteY0" fmla="*/ 2704 h 329990"/>
              <a:gd name="connsiteX1" fmla="*/ 802158 w 802158"/>
              <a:gd name="connsiteY1" fmla="*/ 0 h 329990"/>
              <a:gd name="connsiteX2" fmla="*/ 595975 w 802158"/>
              <a:gd name="connsiteY2" fmla="*/ 329990 h 329990"/>
              <a:gd name="connsiteX3" fmla="*/ 1455 w 802158"/>
              <a:gd name="connsiteY3" fmla="*/ 326813 h 329990"/>
              <a:gd name="connsiteX4" fmla="*/ 9204 w 802158"/>
              <a:gd name="connsiteY4" fmla="*/ 2704 h 329990"/>
              <a:gd name="connsiteX0" fmla="*/ 6555 w 802450"/>
              <a:gd name="connsiteY0" fmla="*/ 35 h 329990"/>
              <a:gd name="connsiteX1" fmla="*/ 802450 w 802450"/>
              <a:gd name="connsiteY1" fmla="*/ 0 h 329990"/>
              <a:gd name="connsiteX2" fmla="*/ 596267 w 802450"/>
              <a:gd name="connsiteY2" fmla="*/ 329990 h 329990"/>
              <a:gd name="connsiteX3" fmla="*/ 1747 w 802450"/>
              <a:gd name="connsiteY3" fmla="*/ 326813 h 329990"/>
              <a:gd name="connsiteX4" fmla="*/ 6555 w 802450"/>
              <a:gd name="connsiteY4" fmla="*/ 35 h 329990"/>
              <a:gd name="connsiteX0" fmla="*/ 267 w 804984"/>
              <a:gd name="connsiteY0" fmla="*/ 2705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5 h 329990"/>
              <a:gd name="connsiteX0" fmla="*/ 613566 w 800744"/>
              <a:gd name="connsiteY0" fmla="*/ 0 h 412697"/>
              <a:gd name="connsiteX1" fmla="*/ 800744 w 800744"/>
              <a:gd name="connsiteY1" fmla="*/ 82707 h 412697"/>
              <a:gd name="connsiteX2" fmla="*/ 594561 w 800744"/>
              <a:gd name="connsiteY2" fmla="*/ 412697 h 412697"/>
              <a:gd name="connsiteX3" fmla="*/ 41 w 800744"/>
              <a:gd name="connsiteY3" fmla="*/ 409520 h 412697"/>
              <a:gd name="connsiteX4" fmla="*/ 613566 w 800744"/>
              <a:gd name="connsiteY4" fmla="*/ 0 h 412697"/>
              <a:gd name="connsiteX0" fmla="*/ 9202 w 802157"/>
              <a:gd name="connsiteY0" fmla="*/ 0 h 337962"/>
              <a:gd name="connsiteX1" fmla="*/ 802157 w 802157"/>
              <a:gd name="connsiteY1" fmla="*/ 7972 h 337962"/>
              <a:gd name="connsiteX2" fmla="*/ 595974 w 802157"/>
              <a:gd name="connsiteY2" fmla="*/ 337962 h 337962"/>
              <a:gd name="connsiteX3" fmla="*/ 1454 w 802157"/>
              <a:gd name="connsiteY3" fmla="*/ 334785 h 337962"/>
              <a:gd name="connsiteX4" fmla="*/ 9202 w 802157"/>
              <a:gd name="connsiteY4" fmla="*/ 0 h 337962"/>
              <a:gd name="connsiteX0" fmla="*/ 79962 w 800989"/>
              <a:gd name="connsiteY0" fmla="*/ 91166 h 329990"/>
              <a:gd name="connsiteX1" fmla="*/ 800989 w 800989"/>
              <a:gd name="connsiteY1" fmla="*/ 0 h 329990"/>
              <a:gd name="connsiteX2" fmla="*/ 594806 w 800989"/>
              <a:gd name="connsiteY2" fmla="*/ 329990 h 329990"/>
              <a:gd name="connsiteX3" fmla="*/ 286 w 800989"/>
              <a:gd name="connsiteY3" fmla="*/ 326813 h 329990"/>
              <a:gd name="connsiteX4" fmla="*/ 79962 w 800989"/>
              <a:gd name="connsiteY4" fmla="*/ 91166 h 329990"/>
              <a:gd name="connsiteX0" fmla="*/ 1 w 806276"/>
              <a:gd name="connsiteY0" fmla="*/ 0 h 333126"/>
              <a:gd name="connsiteX1" fmla="*/ 806276 w 806276"/>
              <a:gd name="connsiteY1" fmla="*/ 3136 h 333126"/>
              <a:gd name="connsiteX2" fmla="*/ 600093 w 806276"/>
              <a:gd name="connsiteY2" fmla="*/ 333126 h 333126"/>
              <a:gd name="connsiteX3" fmla="*/ 5573 w 806276"/>
              <a:gd name="connsiteY3" fmla="*/ 329949 h 333126"/>
              <a:gd name="connsiteX4" fmla="*/ 1 w 806276"/>
              <a:gd name="connsiteY4" fmla="*/ 0 h 333126"/>
              <a:gd name="connsiteX0" fmla="*/ 103877 w 800928"/>
              <a:gd name="connsiteY0" fmla="*/ 0 h 395993"/>
              <a:gd name="connsiteX1" fmla="*/ 800928 w 800928"/>
              <a:gd name="connsiteY1" fmla="*/ 66003 h 395993"/>
              <a:gd name="connsiteX2" fmla="*/ 594745 w 800928"/>
              <a:gd name="connsiteY2" fmla="*/ 395993 h 395993"/>
              <a:gd name="connsiteX3" fmla="*/ 225 w 800928"/>
              <a:gd name="connsiteY3" fmla="*/ 392816 h 395993"/>
              <a:gd name="connsiteX4" fmla="*/ 103877 w 800928"/>
              <a:gd name="connsiteY4" fmla="*/ 0 h 395993"/>
              <a:gd name="connsiteX0" fmla="*/ 1 w 806276"/>
              <a:gd name="connsiteY0" fmla="*/ 1700 h 329990"/>
              <a:gd name="connsiteX1" fmla="*/ 806276 w 806276"/>
              <a:gd name="connsiteY1" fmla="*/ 0 h 329990"/>
              <a:gd name="connsiteX2" fmla="*/ 600093 w 806276"/>
              <a:gd name="connsiteY2" fmla="*/ 329990 h 329990"/>
              <a:gd name="connsiteX3" fmla="*/ 5573 w 806276"/>
              <a:gd name="connsiteY3" fmla="*/ 326813 h 329990"/>
              <a:gd name="connsiteX4" fmla="*/ 1 w 806276"/>
              <a:gd name="connsiteY4" fmla="*/ 1700 h 329990"/>
              <a:gd name="connsiteX0" fmla="*/ 2292 w 803406"/>
              <a:gd name="connsiteY0" fmla="*/ 1700 h 329990"/>
              <a:gd name="connsiteX1" fmla="*/ 803406 w 803406"/>
              <a:gd name="connsiteY1" fmla="*/ 0 h 329990"/>
              <a:gd name="connsiteX2" fmla="*/ 597223 w 803406"/>
              <a:gd name="connsiteY2" fmla="*/ 329990 h 329990"/>
              <a:gd name="connsiteX3" fmla="*/ 2703 w 803406"/>
              <a:gd name="connsiteY3" fmla="*/ 326813 h 329990"/>
              <a:gd name="connsiteX4" fmla="*/ 2292 w 803406"/>
              <a:gd name="connsiteY4" fmla="*/ 1700 h 329990"/>
              <a:gd name="connsiteX0" fmla="*/ 0 w 801114"/>
              <a:gd name="connsiteY0" fmla="*/ 1700 h 329990"/>
              <a:gd name="connsiteX1" fmla="*/ 801114 w 801114"/>
              <a:gd name="connsiteY1" fmla="*/ 0 h 329990"/>
              <a:gd name="connsiteX2" fmla="*/ 594931 w 801114"/>
              <a:gd name="connsiteY2" fmla="*/ 329990 h 329990"/>
              <a:gd name="connsiteX3" fmla="*/ 77834 w 801114"/>
              <a:gd name="connsiteY3" fmla="*/ 270594 h 329990"/>
              <a:gd name="connsiteX4" fmla="*/ 0 w 801114"/>
              <a:gd name="connsiteY4" fmla="*/ 1700 h 329990"/>
              <a:gd name="connsiteX0" fmla="*/ 690 w 801804"/>
              <a:gd name="connsiteY0" fmla="*/ 1700 h 329990"/>
              <a:gd name="connsiteX1" fmla="*/ 801804 w 801804"/>
              <a:gd name="connsiteY1" fmla="*/ 0 h 329990"/>
              <a:gd name="connsiteX2" fmla="*/ 595621 w 801804"/>
              <a:gd name="connsiteY2" fmla="*/ 329990 h 329990"/>
              <a:gd name="connsiteX3" fmla="*/ 3682 w 801804"/>
              <a:gd name="connsiteY3" fmla="*/ 322127 h 329990"/>
              <a:gd name="connsiteX4" fmla="*/ 690 w 801804"/>
              <a:gd name="connsiteY4" fmla="*/ 1700 h 329990"/>
              <a:gd name="connsiteX0" fmla="*/ 4296 w 805410"/>
              <a:gd name="connsiteY0" fmla="*/ 1700 h 329990"/>
              <a:gd name="connsiteX1" fmla="*/ 805410 w 805410"/>
              <a:gd name="connsiteY1" fmla="*/ 0 h 329990"/>
              <a:gd name="connsiteX2" fmla="*/ 599227 w 805410"/>
              <a:gd name="connsiteY2" fmla="*/ 329990 h 329990"/>
              <a:gd name="connsiteX3" fmla="*/ 2127 w 805410"/>
              <a:gd name="connsiteY3" fmla="*/ 326813 h 329990"/>
              <a:gd name="connsiteX4" fmla="*/ 4296 w 805410"/>
              <a:gd name="connsiteY4" fmla="*/ 1700 h 32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0" h="329990" extrusionOk="0">
                <a:moveTo>
                  <a:pt x="4296" y="1700"/>
                </a:moveTo>
                <a:lnTo>
                  <a:pt x="805410" y="0"/>
                </a:lnTo>
                <a:lnTo>
                  <a:pt x="599227" y="329990"/>
                </a:lnTo>
                <a:lnTo>
                  <a:pt x="2127" y="326813"/>
                </a:lnTo>
                <a:cubicBezTo>
                  <a:pt x="-3703" y="100781"/>
                  <a:pt x="4296" y="70231"/>
                  <a:pt x="4296" y="170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TextBox 17"/>
          <p:cNvSpPr txBox="1"/>
          <p:nvPr/>
        </p:nvSpPr>
        <p:spPr bwMode="auto"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206A75"/>
                </a:solidFill>
                <a:latin typeface="Open Sans"/>
                <a:ea typeface="Open Sans"/>
                <a:cs typeface="Open Sans"/>
              </a:rPr>
              <a:t>irort.ru</a:t>
            </a:r>
            <a:endParaRPr lang="ru-RU" sz="2000" b="1">
              <a:solidFill>
                <a:srgbClr val="206A75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10732644" y="2926934"/>
            <a:ext cx="144879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172" name="Picture 4" descr="https://i.pinimg.com/originals/56/b5/49/56b549afc9fa506aba98bb8376698581.png"/>
          <p:cNvPicPr>
            <a:picLocks noChangeAspect="1" noChangeArrowheads="1"/>
          </p:cNvPicPr>
          <p:nvPr/>
        </p:nvPicPr>
        <p:blipFill>
          <a:blip r:embed="rId4"/>
          <a:srcRect l="12896" r="13750"/>
          <a:stretch/>
        </p:blipFill>
        <p:spPr bwMode="auto">
          <a:xfrm>
            <a:off x="8655325" y="3703371"/>
            <a:ext cx="3526109" cy="2523641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 bwMode="auto">
          <a:xfrm>
            <a:off x="10567" y="1494075"/>
            <a:ext cx="12062097" cy="21268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Calibri"/>
              <a:buChar char="―"/>
              <a:defRPr/>
            </a:pPr>
            <a:r>
              <a:rPr lang="ru-RU" b="1" dirty="0">
                <a:solidFill>
                  <a:srgbClr val="006260"/>
                </a:solidFill>
              </a:rPr>
              <a:t>СОЗДАНА МОДЕЛЬ РЕГИОНАЛЬНОЙ СИСТЕМЫ ОРГАНИЗАЦИИ НАСТАВНИЧЕСТВА НА ОСНОВЕ СЕТЕВОГО ВЗАИМОДЕЙСТВИЯ</a:t>
            </a:r>
          </a:p>
          <a:p>
            <a:pPr marL="342900" indent="-342900">
              <a:lnSpc>
                <a:spcPct val="150000"/>
              </a:lnSpc>
              <a:buFont typeface="Calibri"/>
              <a:buChar char="―"/>
              <a:defRPr/>
            </a:pPr>
            <a:r>
              <a:rPr lang="ru-RU" b="1" dirty="0">
                <a:solidFill>
                  <a:srgbClr val="006260"/>
                </a:solidFill>
              </a:rPr>
              <a:t>ВЫЯВЛЕНЫ ПРОФЕССИОНАЛЬНЫЕ ДЕФИЦИТЫ И ЗАПРОСЫ ПЕДАГОГОВ</a:t>
            </a:r>
          </a:p>
          <a:p>
            <a:pPr marL="342900" indent="-342900">
              <a:lnSpc>
                <a:spcPct val="150000"/>
              </a:lnSpc>
              <a:buFont typeface="Calibri"/>
              <a:buChar char="―"/>
              <a:defRPr/>
            </a:pPr>
            <a:r>
              <a:rPr lang="ru-RU" b="1" dirty="0">
                <a:solidFill>
                  <a:srgbClr val="006260"/>
                </a:solidFill>
              </a:rPr>
              <a:t>РАЗРАБОТАНО И ВНЕДРЕНО НАУЧНО-МЕТОДИЧЕСКОЕ ОБЕСПЕЧЕНИЕ РЕГИОНАЛЬНОЙ СИСТЕМЫ НАСТАВНИЧЕСТВА</a:t>
            </a:r>
          </a:p>
          <a:p>
            <a:pPr marL="342900" indent="-342900">
              <a:lnSpc>
                <a:spcPct val="150000"/>
              </a:lnSpc>
              <a:buFont typeface="Calibri"/>
              <a:buChar char="―"/>
              <a:defRPr/>
            </a:pPr>
            <a:r>
              <a:rPr lang="ru-RU" b="1" dirty="0">
                <a:solidFill>
                  <a:srgbClr val="006260"/>
                </a:solidFill>
              </a:rPr>
              <a:t>СОЗДАНЫ УСЛОВИЯ ПО ОБМЕНУ ИННОВАЦИОННЫМ И АВТОРСКИМ ОПЫТОМ</a:t>
            </a:r>
          </a:p>
        </p:txBody>
      </p:sp>
      <p:pic>
        <p:nvPicPr>
          <p:cNvPr id="7178" name="Picture 10" descr="https://blog.webit.ru/wp-content/uploads/2018/02/5d415607e272a.png"/>
          <p:cNvPicPr>
            <a:picLocks noChangeAspect="1" noChangeArrowheads="1"/>
          </p:cNvPicPr>
          <p:nvPr/>
        </p:nvPicPr>
        <p:blipFill>
          <a:blip r:embed="rId5"/>
          <a:srcRect t="15888" b="20533"/>
          <a:stretch/>
        </p:blipFill>
        <p:spPr bwMode="auto">
          <a:xfrm>
            <a:off x="3401514" y="3646342"/>
            <a:ext cx="4991516" cy="2520232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>
            <a:cxnSpLocks/>
          </p:cNvCxnSpPr>
          <p:nvPr/>
        </p:nvCxnSpPr>
        <p:spPr bwMode="auto">
          <a:xfrm flipH="1">
            <a:off x="2283745" y="3704189"/>
            <a:ext cx="1746607" cy="2939610"/>
          </a:xfrm>
          <a:prstGeom prst="line">
            <a:avLst/>
          </a:prstGeom>
          <a:ln w="38100">
            <a:solidFill>
              <a:srgbClr val="00808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cxnSpLocks/>
          </p:cNvCxnSpPr>
          <p:nvPr/>
        </p:nvCxnSpPr>
        <p:spPr bwMode="auto">
          <a:xfrm flipH="1">
            <a:off x="7598649" y="3640185"/>
            <a:ext cx="1746607" cy="2939610"/>
          </a:xfrm>
          <a:prstGeom prst="line">
            <a:avLst/>
          </a:prstGeom>
          <a:ln w="38100">
            <a:solidFill>
              <a:srgbClr val="00808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9617E11-EEBC-47CE-BC95-B4FD2C9D7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4028" y="6150540"/>
            <a:ext cx="2844800" cy="365125"/>
          </a:xfrm>
        </p:spPr>
        <p:txBody>
          <a:bodyPr/>
          <a:lstStyle/>
          <a:p>
            <a:pPr>
              <a:defRPr/>
            </a:pPr>
            <a:fld id="{DEEF7049-5EE1-4E1A-91D9-D0CBA1A62646}" type="slidenum">
              <a:rPr lang="ru-RU" sz="2000" b="1" smtClean="0">
                <a:solidFill>
                  <a:srgbClr val="002060"/>
                </a:solidFill>
                <a:latin typeface="+mj-lt"/>
              </a:rPr>
              <a:t>3</a:t>
            </a:fld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1400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246591" y="603702"/>
            <a:ext cx="9763999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ВЗАИМОДЕЙСТВИЕ  УЧАСТНИКОВ И ПАРТНЕРОВ  ПРОЕКТА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5" name="Прямоугольник 3"/>
          <p:cNvSpPr/>
          <p:nvPr/>
        </p:nvSpPr>
        <p:spPr bwMode="auto">
          <a:xfrm flipH="1" flipV="1">
            <a:off x="2763745" y="6529840"/>
            <a:ext cx="9432033" cy="336258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670288 w 8326240"/>
              <a:gd name="connsiteY0" fmla="*/ 101502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70288 w 8326240"/>
              <a:gd name="connsiteY4" fmla="*/ 101502 h 333399"/>
              <a:gd name="connsiteX0" fmla="*/ 664509 w 8326240"/>
              <a:gd name="connsiteY0" fmla="*/ 7094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64509 w 8326240"/>
              <a:gd name="connsiteY4" fmla="*/ 7094 h 333399"/>
              <a:gd name="connsiteX0" fmla="*/ 4856 w 7666587"/>
              <a:gd name="connsiteY0" fmla="*/ 7094 h 330776"/>
              <a:gd name="connsiteX1" fmla="*/ 7666587 w 7666587"/>
              <a:gd name="connsiteY1" fmla="*/ 0 h 330776"/>
              <a:gd name="connsiteX2" fmla="*/ 7460404 w 7666587"/>
              <a:gd name="connsiteY2" fmla="*/ 329990 h 330776"/>
              <a:gd name="connsiteX3" fmla="*/ 2017 w 7666587"/>
              <a:gd name="connsiteY3" fmla="*/ 330776 h 330776"/>
              <a:gd name="connsiteX4" fmla="*/ 4856 w 7666587"/>
              <a:gd name="connsiteY4" fmla="*/ 7094 h 330776"/>
              <a:gd name="connsiteX0" fmla="*/ 179218 w 7664706"/>
              <a:gd name="connsiteY0" fmla="*/ 164441 h 330776"/>
              <a:gd name="connsiteX1" fmla="*/ 7664706 w 7664706"/>
              <a:gd name="connsiteY1" fmla="*/ 0 h 330776"/>
              <a:gd name="connsiteX2" fmla="*/ 7458523 w 7664706"/>
              <a:gd name="connsiteY2" fmla="*/ 329990 h 330776"/>
              <a:gd name="connsiteX3" fmla="*/ 136 w 7664706"/>
              <a:gd name="connsiteY3" fmla="*/ 330776 h 330776"/>
              <a:gd name="connsiteX4" fmla="*/ 179218 w 7664706"/>
              <a:gd name="connsiteY4" fmla="*/ 164441 h 330776"/>
              <a:gd name="connsiteX0" fmla="*/ 4855 w 7666585"/>
              <a:gd name="connsiteY0" fmla="*/ 7094 h 330776"/>
              <a:gd name="connsiteX1" fmla="*/ 7666585 w 7666585"/>
              <a:gd name="connsiteY1" fmla="*/ 0 h 330776"/>
              <a:gd name="connsiteX2" fmla="*/ 7460402 w 7666585"/>
              <a:gd name="connsiteY2" fmla="*/ 329990 h 330776"/>
              <a:gd name="connsiteX3" fmla="*/ 2015 w 7666585"/>
              <a:gd name="connsiteY3" fmla="*/ 330776 h 330776"/>
              <a:gd name="connsiteX4" fmla="*/ 4855 w 7666585"/>
              <a:gd name="connsiteY4" fmla="*/ 7094 h 330776"/>
              <a:gd name="connsiteX0" fmla="*/ 2555 w 7667173"/>
              <a:gd name="connsiteY0" fmla="*/ 9717 h 330776"/>
              <a:gd name="connsiteX1" fmla="*/ 7667173 w 7667173"/>
              <a:gd name="connsiteY1" fmla="*/ 0 h 330776"/>
              <a:gd name="connsiteX2" fmla="*/ 7460990 w 7667173"/>
              <a:gd name="connsiteY2" fmla="*/ 329990 h 330776"/>
              <a:gd name="connsiteX3" fmla="*/ 2603 w 7667173"/>
              <a:gd name="connsiteY3" fmla="*/ 330776 h 330776"/>
              <a:gd name="connsiteX4" fmla="*/ 2555 w 7667173"/>
              <a:gd name="connsiteY4" fmla="*/ 9717 h 330776"/>
              <a:gd name="connsiteX0" fmla="*/ 173447 w 7664710"/>
              <a:gd name="connsiteY0" fmla="*/ 119859 h 330776"/>
              <a:gd name="connsiteX1" fmla="*/ 7664710 w 7664710"/>
              <a:gd name="connsiteY1" fmla="*/ 0 h 330776"/>
              <a:gd name="connsiteX2" fmla="*/ 7458527 w 7664710"/>
              <a:gd name="connsiteY2" fmla="*/ 329990 h 330776"/>
              <a:gd name="connsiteX3" fmla="*/ 140 w 7664710"/>
              <a:gd name="connsiteY3" fmla="*/ 330776 h 330776"/>
              <a:gd name="connsiteX4" fmla="*/ 173447 w 7664710"/>
              <a:gd name="connsiteY4" fmla="*/ 119859 h 330776"/>
              <a:gd name="connsiteX0" fmla="*/ 4858 w 7666585"/>
              <a:gd name="connsiteY0" fmla="*/ 0 h 331549"/>
              <a:gd name="connsiteX1" fmla="*/ 7666585 w 7666585"/>
              <a:gd name="connsiteY1" fmla="*/ 773 h 331549"/>
              <a:gd name="connsiteX2" fmla="*/ 7460402 w 7666585"/>
              <a:gd name="connsiteY2" fmla="*/ 330763 h 331549"/>
              <a:gd name="connsiteX3" fmla="*/ 2015 w 7666585"/>
              <a:gd name="connsiteY3" fmla="*/ 331549 h 331549"/>
              <a:gd name="connsiteX4" fmla="*/ 4858 w 7666585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68439 h 399988"/>
              <a:gd name="connsiteX1" fmla="*/ 7664570 w 7664570"/>
              <a:gd name="connsiteY1" fmla="*/ 69212 h 399988"/>
              <a:gd name="connsiteX2" fmla="*/ 7458387 w 7664570"/>
              <a:gd name="connsiteY2" fmla="*/ 399202 h 399988"/>
              <a:gd name="connsiteX3" fmla="*/ 0 w 7664570"/>
              <a:gd name="connsiteY3" fmla="*/ 399988 h 399988"/>
              <a:gd name="connsiteX4" fmla="*/ 2843 w 7664570"/>
              <a:gd name="connsiteY4" fmla="*/ 68439 h 399988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101076 w 7664570"/>
              <a:gd name="connsiteY0" fmla="*/ 77899 h 330776"/>
              <a:gd name="connsiteX1" fmla="*/ 7664570 w 7664570"/>
              <a:gd name="connsiteY1" fmla="*/ 0 h 330776"/>
              <a:gd name="connsiteX2" fmla="*/ 7458387 w 7664570"/>
              <a:gd name="connsiteY2" fmla="*/ 329990 h 330776"/>
              <a:gd name="connsiteX3" fmla="*/ 0 w 7664570"/>
              <a:gd name="connsiteY3" fmla="*/ 330776 h 330776"/>
              <a:gd name="connsiteX4" fmla="*/ 101076 w 7664570"/>
              <a:gd name="connsiteY4" fmla="*/ 77899 h 330776"/>
              <a:gd name="connsiteX0" fmla="*/ 2034 w 7666651"/>
              <a:gd name="connsiteY0" fmla="*/ 4471 h 330776"/>
              <a:gd name="connsiteX1" fmla="*/ 7666651 w 7666651"/>
              <a:gd name="connsiteY1" fmla="*/ 0 h 330776"/>
              <a:gd name="connsiteX2" fmla="*/ 7460468 w 7666651"/>
              <a:gd name="connsiteY2" fmla="*/ 329990 h 330776"/>
              <a:gd name="connsiteX3" fmla="*/ 2081 w 7666651"/>
              <a:gd name="connsiteY3" fmla="*/ 330776 h 330776"/>
              <a:gd name="connsiteX4" fmla="*/ 2034 w 7666651"/>
              <a:gd name="connsiteY4" fmla="*/ 4471 h 33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651" h="330776" extrusionOk="0">
                <a:moveTo>
                  <a:pt x="2034" y="4471"/>
                </a:moveTo>
                <a:lnTo>
                  <a:pt x="7666651" y="0"/>
                </a:lnTo>
                <a:lnTo>
                  <a:pt x="7460468" y="329990"/>
                </a:lnTo>
                <a:lnTo>
                  <a:pt x="2081" y="330776"/>
                </a:lnTo>
                <a:cubicBezTo>
                  <a:pt x="4919" y="162438"/>
                  <a:pt x="-3745" y="52023"/>
                  <a:pt x="2034" y="4471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6" name="Прямоугольник 3"/>
          <p:cNvSpPr/>
          <p:nvPr/>
        </p:nvSpPr>
        <p:spPr bwMode="auto">
          <a:xfrm flipH="1" flipV="1">
            <a:off x="11471162" y="359476"/>
            <a:ext cx="724614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7" name="Прямоугольник 3"/>
          <p:cNvSpPr/>
          <p:nvPr/>
        </p:nvSpPr>
        <p:spPr bwMode="auto">
          <a:xfrm>
            <a:off x="-5951" y="6527175"/>
            <a:ext cx="990869" cy="33545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7560904 w 8326206"/>
              <a:gd name="connsiteY0" fmla="*/ 0 h 340918"/>
              <a:gd name="connsiteX1" fmla="*/ 8326206 w 8326206"/>
              <a:gd name="connsiteY1" fmla="*/ 7519 h 340918"/>
              <a:gd name="connsiteX2" fmla="*/ 8120023 w 8326206"/>
              <a:gd name="connsiteY2" fmla="*/ 337509 h 340918"/>
              <a:gd name="connsiteX3" fmla="*/ 4 w 8326206"/>
              <a:gd name="connsiteY3" fmla="*/ 340918 h 340918"/>
              <a:gd name="connsiteX4" fmla="*/ 7560904 w 8326206"/>
              <a:gd name="connsiteY4" fmla="*/ 0 h 340918"/>
              <a:gd name="connsiteX0" fmla="*/ 211070 w 976372"/>
              <a:gd name="connsiteY0" fmla="*/ 0 h 359657"/>
              <a:gd name="connsiteX1" fmla="*/ 976372 w 976372"/>
              <a:gd name="connsiteY1" fmla="*/ 7519 h 359657"/>
              <a:gd name="connsiteX2" fmla="*/ 770189 w 976372"/>
              <a:gd name="connsiteY2" fmla="*/ 337509 h 359657"/>
              <a:gd name="connsiteX3" fmla="*/ 116 w 976372"/>
              <a:gd name="connsiteY3" fmla="*/ 359657 h 359657"/>
              <a:gd name="connsiteX4" fmla="*/ 211070 w 976372"/>
              <a:gd name="connsiteY4" fmla="*/ 0 h 359657"/>
              <a:gd name="connsiteX0" fmla="*/ 0 w 765302"/>
              <a:gd name="connsiteY0" fmla="*/ 0 h 337509"/>
              <a:gd name="connsiteX1" fmla="*/ 765302 w 765302"/>
              <a:gd name="connsiteY1" fmla="*/ 7519 h 337509"/>
              <a:gd name="connsiteX2" fmla="*/ 559119 w 765302"/>
              <a:gd name="connsiteY2" fmla="*/ 337509 h 337509"/>
              <a:gd name="connsiteX3" fmla="*/ 81842 w 765302"/>
              <a:gd name="connsiteY3" fmla="*/ 277885 h 337509"/>
              <a:gd name="connsiteX4" fmla="*/ 0 w 765302"/>
              <a:gd name="connsiteY4" fmla="*/ 0 h 337509"/>
              <a:gd name="connsiteX0" fmla="*/ 42525 w 807827"/>
              <a:gd name="connsiteY0" fmla="*/ 0 h 344325"/>
              <a:gd name="connsiteX1" fmla="*/ 807827 w 807827"/>
              <a:gd name="connsiteY1" fmla="*/ 7519 h 344325"/>
              <a:gd name="connsiteX2" fmla="*/ 601644 w 807827"/>
              <a:gd name="connsiteY2" fmla="*/ 337509 h 344325"/>
              <a:gd name="connsiteX3" fmla="*/ 492 w 807827"/>
              <a:gd name="connsiteY3" fmla="*/ 344325 h 344325"/>
              <a:gd name="connsiteX4" fmla="*/ 42525 w 807827"/>
              <a:gd name="connsiteY4" fmla="*/ 0 h 344325"/>
              <a:gd name="connsiteX0" fmla="*/ 14958 w 808413"/>
              <a:gd name="connsiteY0" fmla="*/ 7814 h 336806"/>
              <a:gd name="connsiteX1" fmla="*/ 808413 w 808413"/>
              <a:gd name="connsiteY1" fmla="*/ 0 h 336806"/>
              <a:gd name="connsiteX2" fmla="*/ 602230 w 808413"/>
              <a:gd name="connsiteY2" fmla="*/ 329990 h 336806"/>
              <a:gd name="connsiteX3" fmla="*/ 1078 w 808413"/>
              <a:gd name="connsiteY3" fmla="*/ 336806 h 336806"/>
              <a:gd name="connsiteX4" fmla="*/ 14958 w 808413"/>
              <a:gd name="connsiteY4" fmla="*/ 7814 h 336806"/>
              <a:gd name="connsiteX0" fmla="*/ 638927 w 807375"/>
              <a:gd name="connsiteY0" fmla="*/ 0 h 666301"/>
              <a:gd name="connsiteX1" fmla="*/ 807375 w 807375"/>
              <a:gd name="connsiteY1" fmla="*/ 329495 h 666301"/>
              <a:gd name="connsiteX2" fmla="*/ 601192 w 807375"/>
              <a:gd name="connsiteY2" fmla="*/ 659485 h 666301"/>
              <a:gd name="connsiteX3" fmla="*/ 40 w 807375"/>
              <a:gd name="connsiteY3" fmla="*/ 666301 h 666301"/>
              <a:gd name="connsiteX4" fmla="*/ 638927 w 807375"/>
              <a:gd name="connsiteY4" fmla="*/ 0 h 666301"/>
              <a:gd name="connsiteX0" fmla="*/ 9663 w 808749"/>
              <a:gd name="connsiteY0" fmla="*/ 0 h 344324"/>
              <a:gd name="connsiteX1" fmla="*/ 808749 w 808749"/>
              <a:gd name="connsiteY1" fmla="*/ 7518 h 344324"/>
              <a:gd name="connsiteX2" fmla="*/ 602566 w 808749"/>
              <a:gd name="connsiteY2" fmla="*/ 337508 h 344324"/>
              <a:gd name="connsiteX3" fmla="*/ 1414 w 808749"/>
              <a:gd name="connsiteY3" fmla="*/ 344324 h 344324"/>
              <a:gd name="connsiteX4" fmla="*/ 9663 w 808749"/>
              <a:gd name="connsiteY4" fmla="*/ 0 h 344324"/>
              <a:gd name="connsiteX0" fmla="*/ 9663 w 808749"/>
              <a:gd name="connsiteY0" fmla="*/ 58922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58922 h 336806"/>
              <a:gd name="connsiteX0" fmla="*/ 9663 w 808749"/>
              <a:gd name="connsiteY0" fmla="*/ 7815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7815 h 336806"/>
              <a:gd name="connsiteX0" fmla="*/ 9663 w 808749"/>
              <a:gd name="connsiteY0" fmla="*/ 0 h 441427"/>
              <a:gd name="connsiteX1" fmla="*/ 808749 w 808749"/>
              <a:gd name="connsiteY1" fmla="*/ 104621 h 441427"/>
              <a:gd name="connsiteX2" fmla="*/ 602566 w 808749"/>
              <a:gd name="connsiteY2" fmla="*/ 434611 h 441427"/>
              <a:gd name="connsiteX3" fmla="*/ 1414 w 808749"/>
              <a:gd name="connsiteY3" fmla="*/ 441427 h 441427"/>
              <a:gd name="connsiteX4" fmla="*/ 9663 w 808749"/>
              <a:gd name="connsiteY4" fmla="*/ 0 h 441427"/>
              <a:gd name="connsiteX0" fmla="*/ 9663 w 808749"/>
              <a:gd name="connsiteY0" fmla="*/ 0 h 339212"/>
              <a:gd name="connsiteX1" fmla="*/ 808749 w 808749"/>
              <a:gd name="connsiteY1" fmla="*/ 2406 h 339212"/>
              <a:gd name="connsiteX2" fmla="*/ 602566 w 808749"/>
              <a:gd name="connsiteY2" fmla="*/ 332396 h 339212"/>
              <a:gd name="connsiteX3" fmla="*/ 1414 w 808749"/>
              <a:gd name="connsiteY3" fmla="*/ 339212 h 339212"/>
              <a:gd name="connsiteX4" fmla="*/ 9663 w 808749"/>
              <a:gd name="connsiteY4" fmla="*/ 0 h 339212"/>
              <a:gd name="connsiteX0" fmla="*/ 177306 w 807472"/>
              <a:gd name="connsiteY0" fmla="*/ 84476 h 336806"/>
              <a:gd name="connsiteX1" fmla="*/ 807472 w 807472"/>
              <a:gd name="connsiteY1" fmla="*/ 0 h 336806"/>
              <a:gd name="connsiteX2" fmla="*/ 601289 w 807472"/>
              <a:gd name="connsiteY2" fmla="*/ 329990 h 336806"/>
              <a:gd name="connsiteX3" fmla="*/ 137 w 807472"/>
              <a:gd name="connsiteY3" fmla="*/ 336806 h 336806"/>
              <a:gd name="connsiteX4" fmla="*/ 177306 w 807472"/>
              <a:gd name="connsiteY4" fmla="*/ 84476 h 336806"/>
              <a:gd name="connsiteX0" fmla="*/ 4669 w 809386"/>
              <a:gd name="connsiteY0" fmla="*/ 2704 h 336806"/>
              <a:gd name="connsiteX1" fmla="*/ 809386 w 809386"/>
              <a:gd name="connsiteY1" fmla="*/ 0 h 336806"/>
              <a:gd name="connsiteX2" fmla="*/ 603203 w 809386"/>
              <a:gd name="connsiteY2" fmla="*/ 329990 h 336806"/>
              <a:gd name="connsiteX3" fmla="*/ 2051 w 809386"/>
              <a:gd name="connsiteY3" fmla="*/ 336806 h 336806"/>
              <a:gd name="connsiteX4" fmla="*/ 4669 w 809386"/>
              <a:gd name="connsiteY4" fmla="*/ 2704 h 336806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66302 w 804717"/>
              <a:gd name="connsiteY3" fmla="*/ 224369 h 329990"/>
              <a:gd name="connsiteX4" fmla="*/ 0 w 804717"/>
              <a:gd name="connsiteY4" fmla="*/ 2704 h 329990"/>
              <a:gd name="connsiteX0" fmla="*/ 20383 w 825100"/>
              <a:gd name="connsiteY0" fmla="*/ 2704 h 329990"/>
              <a:gd name="connsiteX1" fmla="*/ 825100 w 825100"/>
              <a:gd name="connsiteY1" fmla="*/ 0 h 329990"/>
              <a:gd name="connsiteX2" fmla="*/ 618917 w 825100"/>
              <a:gd name="connsiteY2" fmla="*/ 329990 h 329990"/>
              <a:gd name="connsiteX3" fmla="*/ 872 w 825100"/>
              <a:gd name="connsiteY3" fmla="*/ 321474 h 329990"/>
              <a:gd name="connsiteX4" fmla="*/ 20383 w 825100"/>
              <a:gd name="connsiteY4" fmla="*/ 2704 h 329990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09878 w 804717"/>
              <a:gd name="connsiteY3" fmla="*/ 289445 h 329990"/>
              <a:gd name="connsiteX4" fmla="*/ 0 w 804717"/>
              <a:gd name="connsiteY4" fmla="*/ 2704 h 329990"/>
              <a:gd name="connsiteX0" fmla="*/ 267 w 804984"/>
              <a:gd name="connsiteY0" fmla="*/ 2704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4 h 329990"/>
              <a:gd name="connsiteX0" fmla="*/ 9204 w 802158"/>
              <a:gd name="connsiteY0" fmla="*/ 2704 h 329990"/>
              <a:gd name="connsiteX1" fmla="*/ 802158 w 802158"/>
              <a:gd name="connsiteY1" fmla="*/ 0 h 329990"/>
              <a:gd name="connsiteX2" fmla="*/ 595975 w 802158"/>
              <a:gd name="connsiteY2" fmla="*/ 329990 h 329990"/>
              <a:gd name="connsiteX3" fmla="*/ 1455 w 802158"/>
              <a:gd name="connsiteY3" fmla="*/ 326813 h 329990"/>
              <a:gd name="connsiteX4" fmla="*/ 9204 w 802158"/>
              <a:gd name="connsiteY4" fmla="*/ 2704 h 329990"/>
              <a:gd name="connsiteX0" fmla="*/ 6555 w 802450"/>
              <a:gd name="connsiteY0" fmla="*/ 35 h 329990"/>
              <a:gd name="connsiteX1" fmla="*/ 802450 w 802450"/>
              <a:gd name="connsiteY1" fmla="*/ 0 h 329990"/>
              <a:gd name="connsiteX2" fmla="*/ 596267 w 802450"/>
              <a:gd name="connsiteY2" fmla="*/ 329990 h 329990"/>
              <a:gd name="connsiteX3" fmla="*/ 1747 w 802450"/>
              <a:gd name="connsiteY3" fmla="*/ 326813 h 329990"/>
              <a:gd name="connsiteX4" fmla="*/ 6555 w 802450"/>
              <a:gd name="connsiteY4" fmla="*/ 35 h 329990"/>
              <a:gd name="connsiteX0" fmla="*/ 267 w 804984"/>
              <a:gd name="connsiteY0" fmla="*/ 2705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5 h 329990"/>
              <a:gd name="connsiteX0" fmla="*/ 613566 w 800744"/>
              <a:gd name="connsiteY0" fmla="*/ 0 h 412697"/>
              <a:gd name="connsiteX1" fmla="*/ 800744 w 800744"/>
              <a:gd name="connsiteY1" fmla="*/ 82707 h 412697"/>
              <a:gd name="connsiteX2" fmla="*/ 594561 w 800744"/>
              <a:gd name="connsiteY2" fmla="*/ 412697 h 412697"/>
              <a:gd name="connsiteX3" fmla="*/ 41 w 800744"/>
              <a:gd name="connsiteY3" fmla="*/ 409520 h 412697"/>
              <a:gd name="connsiteX4" fmla="*/ 613566 w 800744"/>
              <a:gd name="connsiteY4" fmla="*/ 0 h 412697"/>
              <a:gd name="connsiteX0" fmla="*/ 9202 w 802157"/>
              <a:gd name="connsiteY0" fmla="*/ 0 h 337962"/>
              <a:gd name="connsiteX1" fmla="*/ 802157 w 802157"/>
              <a:gd name="connsiteY1" fmla="*/ 7972 h 337962"/>
              <a:gd name="connsiteX2" fmla="*/ 595974 w 802157"/>
              <a:gd name="connsiteY2" fmla="*/ 337962 h 337962"/>
              <a:gd name="connsiteX3" fmla="*/ 1454 w 802157"/>
              <a:gd name="connsiteY3" fmla="*/ 334785 h 337962"/>
              <a:gd name="connsiteX4" fmla="*/ 9202 w 802157"/>
              <a:gd name="connsiteY4" fmla="*/ 0 h 337962"/>
              <a:gd name="connsiteX0" fmla="*/ 79962 w 800989"/>
              <a:gd name="connsiteY0" fmla="*/ 91166 h 329990"/>
              <a:gd name="connsiteX1" fmla="*/ 800989 w 800989"/>
              <a:gd name="connsiteY1" fmla="*/ 0 h 329990"/>
              <a:gd name="connsiteX2" fmla="*/ 594806 w 800989"/>
              <a:gd name="connsiteY2" fmla="*/ 329990 h 329990"/>
              <a:gd name="connsiteX3" fmla="*/ 286 w 800989"/>
              <a:gd name="connsiteY3" fmla="*/ 326813 h 329990"/>
              <a:gd name="connsiteX4" fmla="*/ 79962 w 800989"/>
              <a:gd name="connsiteY4" fmla="*/ 91166 h 329990"/>
              <a:gd name="connsiteX0" fmla="*/ 1 w 806276"/>
              <a:gd name="connsiteY0" fmla="*/ 0 h 333126"/>
              <a:gd name="connsiteX1" fmla="*/ 806276 w 806276"/>
              <a:gd name="connsiteY1" fmla="*/ 3136 h 333126"/>
              <a:gd name="connsiteX2" fmla="*/ 600093 w 806276"/>
              <a:gd name="connsiteY2" fmla="*/ 333126 h 333126"/>
              <a:gd name="connsiteX3" fmla="*/ 5573 w 806276"/>
              <a:gd name="connsiteY3" fmla="*/ 329949 h 333126"/>
              <a:gd name="connsiteX4" fmla="*/ 1 w 806276"/>
              <a:gd name="connsiteY4" fmla="*/ 0 h 333126"/>
              <a:gd name="connsiteX0" fmla="*/ 103877 w 800928"/>
              <a:gd name="connsiteY0" fmla="*/ 0 h 395993"/>
              <a:gd name="connsiteX1" fmla="*/ 800928 w 800928"/>
              <a:gd name="connsiteY1" fmla="*/ 66003 h 395993"/>
              <a:gd name="connsiteX2" fmla="*/ 594745 w 800928"/>
              <a:gd name="connsiteY2" fmla="*/ 395993 h 395993"/>
              <a:gd name="connsiteX3" fmla="*/ 225 w 800928"/>
              <a:gd name="connsiteY3" fmla="*/ 392816 h 395993"/>
              <a:gd name="connsiteX4" fmla="*/ 103877 w 800928"/>
              <a:gd name="connsiteY4" fmla="*/ 0 h 395993"/>
              <a:gd name="connsiteX0" fmla="*/ 1 w 806276"/>
              <a:gd name="connsiteY0" fmla="*/ 1700 h 329990"/>
              <a:gd name="connsiteX1" fmla="*/ 806276 w 806276"/>
              <a:gd name="connsiteY1" fmla="*/ 0 h 329990"/>
              <a:gd name="connsiteX2" fmla="*/ 600093 w 806276"/>
              <a:gd name="connsiteY2" fmla="*/ 329990 h 329990"/>
              <a:gd name="connsiteX3" fmla="*/ 5573 w 806276"/>
              <a:gd name="connsiteY3" fmla="*/ 326813 h 329990"/>
              <a:gd name="connsiteX4" fmla="*/ 1 w 806276"/>
              <a:gd name="connsiteY4" fmla="*/ 1700 h 329990"/>
              <a:gd name="connsiteX0" fmla="*/ 2292 w 803406"/>
              <a:gd name="connsiteY0" fmla="*/ 1700 h 329990"/>
              <a:gd name="connsiteX1" fmla="*/ 803406 w 803406"/>
              <a:gd name="connsiteY1" fmla="*/ 0 h 329990"/>
              <a:gd name="connsiteX2" fmla="*/ 597223 w 803406"/>
              <a:gd name="connsiteY2" fmla="*/ 329990 h 329990"/>
              <a:gd name="connsiteX3" fmla="*/ 2703 w 803406"/>
              <a:gd name="connsiteY3" fmla="*/ 326813 h 329990"/>
              <a:gd name="connsiteX4" fmla="*/ 2292 w 803406"/>
              <a:gd name="connsiteY4" fmla="*/ 1700 h 329990"/>
              <a:gd name="connsiteX0" fmla="*/ 0 w 801114"/>
              <a:gd name="connsiteY0" fmla="*/ 1700 h 329990"/>
              <a:gd name="connsiteX1" fmla="*/ 801114 w 801114"/>
              <a:gd name="connsiteY1" fmla="*/ 0 h 329990"/>
              <a:gd name="connsiteX2" fmla="*/ 594931 w 801114"/>
              <a:gd name="connsiteY2" fmla="*/ 329990 h 329990"/>
              <a:gd name="connsiteX3" fmla="*/ 77834 w 801114"/>
              <a:gd name="connsiteY3" fmla="*/ 270594 h 329990"/>
              <a:gd name="connsiteX4" fmla="*/ 0 w 801114"/>
              <a:gd name="connsiteY4" fmla="*/ 1700 h 329990"/>
              <a:gd name="connsiteX0" fmla="*/ 690 w 801804"/>
              <a:gd name="connsiteY0" fmla="*/ 1700 h 329990"/>
              <a:gd name="connsiteX1" fmla="*/ 801804 w 801804"/>
              <a:gd name="connsiteY1" fmla="*/ 0 h 329990"/>
              <a:gd name="connsiteX2" fmla="*/ 595621 w 801804"/>
              <a:gd name="connsiteY2" fmla="*/ 329990 h 329990"/>
              <a:gd name="connsiteX3" fmla="*/ 3682 w 801804"/>
              <a:gd name="connsiteY3" fmla="*/ 322127 h 329990"/>
              <a:gd name="connsiteX4" fmla="*/ 690 w 801804"/>
              <a:gd name="connsiteY4" fmla="*/ 1700 h 329990"/>
              <a:gd name="connsiteX0" fmla="*/ 4296 w 805410"/>
              <a:gd name="connsiteY0" fmla="*/ 1700 h 329990"/>
              <a:gd name="connsiteX1" fmla="*/ 805410 w 805410"/>
              <a:gd name="connsiteY1" fmla="*/ 0 h 329990"/>
              <a:gd name="connsiteX2" fmla="*/ 599227 w 805410"/>
              <a:gd name="connsiteY2" fmla="*/ 329990 h 329990"/>
              <a:gd name="connsiteX3" fmla="*/ 2127 w 805410"/>
              <a:gd name="connsiteY3" fmla="*/ 326813 h 329990"/>
              <a:gd name="connsiteX4" fmla="*/ 4296 w 805410"/>
              <a:gd name="connsiteY4" fmla="*/ 1700 h 32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0" h="329990" extrusionOk="0">
                <a:moveTo>
                  <a:pt x="4296" y="1700"/>
                </a:moveTo>
                <a:lnTo>
                  <a:pt x="805410" y="0"/>
                </a:lnTo>
                <a:lnTo>
                  <a:pt x="599227" y="329990"/>
                </a:lnTo>
                <a:lnTo>
                  <a:pt x="2127" y="326813"/>
                </a:lnTo>
                <a:cubicBezTo>
                  <a:pt x="-3703" y="100781"/>
                  <a:pt x="4296" y="70231"/>
                  <a:pt x="4296" y="170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206A75"/>
                </a:solidFill>
                <a:latin typeface="Open Sans"/>
                <a:ea typeface="Open Sans"/>
                <a:cs typeface="Open Sans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/>
              <a:ea typeface="Open Sans"/>
              <a:cs typeface="Open Sans"/>
            </a:endParaRPr>
          </a:p>
        </p:txBody>
      </p:sp>
      <p:cxnSp>
        <p:nvCxnSpPr>
          <p:cNvPr id="86" name="Прямая со стрелкой 85"/>
          <p:cNvCxnSpPr/>
          <p:nvPr/>
        </p:nvCxnSpPr>
        <p:spPr bwMode="auto">
          <a:xfrm>
            <a:off x="3863752" y="3064743"/>
            <a:ext cx="1" cy="431892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 bwMode="auto">
          <a:xfrm>
            <a:off x="8901689" y="3050909"/>
            <a:ext cx="2" cy="431892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>
            <a:stCxn id="37" idx="2"/>
          </p:cNvCxnSpPr>
          <p:nvPr/>
        </p:nvCxnSpPr>
        <p:spPr>
          <a:xfrm>
            <a:off x="2435121" y="5100392"/>
            <a:ext cx="15223" cy="651813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 bwMode="auto">
          <a:xfrm>
            <a:off x="5969986" y="6107360"/>
            <a:ext cx="4482498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 стрелкой 133"/>
          <p:cNvCxnSpPr/>
          <p:nvPr/>
        </p:nvCxnSpPr>
        <p:spPr bwMode="auto">
          <a:xfrm>
            <a:off x="2834273" y="2758841"/>
            <a:ext cx="544011" cy="0"/>
          </a:xfrm>
          <a:prstGeom prst="straightConnector1">
            <a:avLst/>
          </a:prstGeom>
          <a:ln w="19050">
            <a:solidFill>
              <a:srgbClr val="0070C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 стрелкой 139"/>
          <p:cNvCxnSpPr>
            <a:endCxn id="22" idx="3"/>
          </p:cNvCxnSpPr>
          <p:nvPr/>
        </p:nvCxnSpPr>
        <p:spPr bwMode="auto">
          <a:xfrm flipH="1">
            <a:off x="8953889" y="2482886"/>
            <a:ext cx="493970" cy="43158"/>
          </a:xfrm>
          <a:prstGeom prst="straightConnector1">
            <a:avLst/>
          </a:prstGeom>
          <a:ln w="19050">
            <a:solidFill>
              <a:srgbClr val="0070C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Группа 136"/>
          <p:cNvGrpSpPr/>
          <p:nvPr/>
        </p:nvGrpSpPr>
        <p:grpSpPr>
          <a:xfrm>
            <a:off x="1390111" y="1436517"/>
            <a:ext cx="9451050" cy="4985805"/>
            <a:chOff x="1703512" y="1633592"/>
            <a:chExt cx="9451050" cy="4985805"/>
          </a:xfrm>
        </p:grpSpPr>
        <p:sp>
          <p:nvSpPr>
            <p:cNvPr id="133" name="Скругленный прямоугольник 132"/>
            <p:cNvSpPr/>
            <p:nvPr/>
          </p:nvSpPr>
          <p:spPr bwMode="auto">
            <a:xfrm>
              <a:off x="1703512" y="1970081"/>
              <a:ext cx="9451050" cy="4649316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lang="ru-RU" sz="1400" i="1" dirty="0">
                <a:solidFill>
                  <a:srgbClr val="006260"/>
                </a:solidFill>
              </a:endParaRPr>
            </a:p>
            <a:p>
              <a:pPr algn="ctr">
                <a:defRPr/>
              </a:pPr>
              <a:endParaRPr lang="ru-RU" sz="1400" b="1" dirty="0">
                <a:solidFill>
                  <a:srgbClr val="006260"/>
                </a:solidFill>
              </a:endParaRPr>
            </a:p>
          </p:txBody>
        </p:sp>
        <p:sp>
          <p:nvSpPr>
            <p:cNvPr id="7" name="Скругленный прямоугольник 6"/>
            <p:cNvSpPr/>
            <p:nvPr/>
          </p:nvSpPr>
          <p:spPr bwMode="auto">
            <a:xfrm>
              <a:off x="3493213" y="1633592"/>
              <a:ext cx="5774077" cy="5239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006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endParaRPr lang="ru-RU" sz="1400" b="1" dirty="0">
                <a:solidFill>
                  <a:srgbClr val="006260"/>
                </a:solidFill>
              </a:endParaRPr>
            </a:p>
            <a:p>
              <a:pPr algn="ctr"/>
              <a:r>
                <a:rPr lang="ru-RU" sz="1600" b="1" dirty="0">
                  <a:solidFill>
                    <a:srgbClr val="006260"/>
                  </a:solidFill>
                </a:rPr>
                <a:t>Министерство образования и науки Республики Татарстан</a:t>
              </a:r>
              <a:endParaRPr sz="1600" b="1" dirty="0">
                <a:solidFill>
                  <a:srgbClr val="006260"/>
                </a:solidFill>
              </a:endParaRPr>
            </a:p>
            <a:p>
              <a:pPr algn="ctr"/>
              <a:endParaRPr lang="ru-RU" sz="1400" b="1" dirty="0">
                <a:solidFill>
                  <a:srgbClr val="006260"/>
                </a:solidFill>
              </a:endParaRPr>
            </a:p>
          </p:txBody>
        </p:sp>
        <p:sp>
          <p:nvSpPr>
            <p:cNvPr id="22" name="Скругленный прямоугольник 21"/>
            <p:cNvSpPr/>
            <p:nvPr/>
          </p:nvSpPr>
          <p:spPr bwMode="auto">
            <a:xfrm>
              <a:off x="3493213" y="2420888"/>
              <a:ext cx="5774077" cy="60446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006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lvl="0" algn="ctr">
                <a:defRPr/>
              </a:pPr>
              <a:endParaRPr lang="ru-RU" sz="1400" b="1" dirty="0">
                <a:solidFill>
                  <a:srgbClr val="006260"/>
                </a:solidFill>
              </a:endParaRPr>
            </a:p>
            <a:p>
              <a:pPr lvl="0" algn="ctr">
                <a:defRPr/>
              </a:pPr>
              <a:r>
                <a:rPr lang="ru-RU" sz="1400" b="1" dirty="0">
                  <a:solidFill>
                    <a:srgbClr val="006260"/>
                  </a:solidFill>
                </a:rPr>
                <a:t>ГАОУ ДПО ИРО РТ </a:t>
              </a:r>
              <a:endParaRPr dirty="0"/>
            </a:p>
            <a:p>
              <a:pPr lvl="0" algn="ctr">
                <a:defRPr/>
              </a:pPr>
              <a:r>
                <a:rPr lang="ru-RU" sz="1400" b="1" dirty="0">
                  <a:solidFill>
                    <a:srgbClr val="006666"/>
                  </a:solidFill>
                </a:rPr>
                <a:t>«</a:t>
              </a:r>
              <a:r>
                <a:rPr lang="ru-RU" sz="1400" b="1" dirty="0">
                  <a:solidFill>
                    <a:srgbClr val="006260"/>
                  </a:solidFill>
                </a:rPr>
                <a:t>Институт развития образования Республики Татарстан»</a:t>
              </a:r>
              <a:endParaRPr dirty="0"/>
            </a:p>
            <a:p>
              <a:pPr algn="ctr">
                <a:defRPr/>
              </a:pPr>
              <a:endParaRPr lang="ru-RU" dirty="0">
                <a:solidFill>
                  <a:srgbClr val="006260"/>
                </a:solidFill>
              </a:endParaRPr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1987173" y="3239793"/>
              <a:ext cx="3486801" cy="2448272"/>
              <a:chOff x="809946" y="3140968"/>
              <a:chExt cx="3486801" cy="2448272"/>
            </a:xfrm>
          </p:grpSpPr>
          <p:sp>
            <p:nvSpPr>
              <p:cNvPr id="390558830" name="TextBox 390558829"/>
              <p:cNvSpPr txBox="1"/>
              <p:nvPr/>
            </p:nvSpPr>
            <p:spPr bwMode="auto">
              <a:xfrm>
                <a:off x="972104" y="3358417"/>
                <a:ext cx="3174151" cy="280205"/>
              </a:xfrm>
              <a:prstGeom prst="rect">
                <a:avLst/>
              </a:prstGeom>
              <a:noFill/>
            </p:spPr>
            <p:txBody>
              <a:bodyPr vertOverflow="overflow" horzOverflow="clip" vert="horz" wrap="squar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 algn="ctr">
                  <a:defRPr/>
                </a:pPr>
                <a:r>
                  <a:rPr lang="ru-RU" sz="1200" b="1" dirty="0">
                    <a:solidFill>
                      <a:srgbClr val="0070C0"/>
                    </a:solidFill>
                  </a:rPr>
                  <a:t>МУНИЦИПАЛЬНЫЙ РАЙОН</a:t>
                </a:r>
                <a:endParaRPr sz="1200" b="1" dirty="0">
                  <a:solidFill>
                    <a:srgbClr val="0070C0"/>
                  </a:solidFill>
                </a:endParaRPr>
              </a:p>
            </p:txBody>
          </p:sp>
          <p:grpSp>
            <p:nvGrpSpPr>
              <p:cNvPr id="27" name="Группа 26"/>
              <p:cNvGrpSpPr/>
              <p:nvPr/>
            </p:nvGrpSpPr>
            <p:grpSpPr>
              <a:xfrm>
                <a:off x="809946" y="3140968"/>
                <a:ext cx="3486801" cy="2448272"/>
                <a:chOff x="809946" y="3140968"/>
                <a:chExt cx="3486801" cy="2448272"/>
              </a:xfrm>
            </p:grpSpPr>
            <p:sp>
              <p:nvSpPr>
                <p:cNvPr id="1368081532" name="Скругленный прямоугольник 4122"/>
                <p:cNvSpPr/>
                <p:nvPr/>
              </p:nvSpPr>
              <p:spPr bwMode="auto">
                <a:xfrm>
                  <a:off x="933070" y="3811960"/>
                  <a:ext cx="3161080" cy="1602913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>
                  <a:solidFill>
                    <a:srgbClr val="006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:endParaRPr lang="ru-RU" sz="1400" i="1" dirty="0">
                    <a:solidFill>
                      <a:srgbClr val="006260"/>
                    </a:solidFill>
                  </a:endParaRPr>
                </a:p>
                <a:p>
                  <a:pPr algn="ctr">
                    <a:defRPr/>
                  </a:pPr>
                  <a:endParaRPr lang="ru-RU" sz="1400" b="1" dirty="0">
                    <a:solidFill>
                      <a:srgbClr val="006260"/>
                    </a:solidFill>
                  </a:endParaRPr>
                </a:p>
              </p:txBody>
            </p:sp>
            <p:sp>
              <p:nvSpPr>
                <p:cNvPr id="272315309" name="Скругленный прямоугольник 4107"/>
                <p:cNvSpPr/>
                <p:nvPr/>
              </p:nvSpPr>
              <p:spPr bwMode="auto">
                <a:xfrm>
                  <a:off x="809946" y="3140968"/>
                  <a:ext cx="3486801" cy="2448272"/>
                </a:xfrm>
                <a:prstGeom prst="roundRect">
                  <a:avLst>
                    <a:gd name="adj" fmla="val 16667"/>
                  </a:avLst>
                </a:prstGeom>
                <a:noFill/>
                <a:ln w="28575">
                  <a:solidFill>
                    <a:srgbClr val="0070C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  <p:sp>
              <p:nvSpPr>
                <p:cNvPr id="324033031" name="Скругленный прямоугольник 77"/>
                <p:cNvSpPr/>
                <p:nvPr/>
              </p:nvSpPr>
              <p:spPr bwMode="auto">
                <a:xfrm>
                  <a:off x="984919" y="4229906"/>
                  <a:ext cx="1150641" cy="354564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>
                  <a:solidFill>
                    <a:srgbClr val="006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numCol="1" rtlCol="0" anchor="ctr"/>
                <a:lstStyle/>
                <a:p>
                  <a:pPr lvl="0" algn="ctr">
                    <a:defRPr/>
                  </a:pPr>
                  <a:endParaRPr lang="ru-RU" sz="1200" b="1" dirty="0">
                    <a:solidFill>
                      <a:srgbClr val="006260"/>
                    </a:solidFill>
                  </a:endParaRPr>
                </a:p>
                <a:p>
                  <a:pPr lvl="0" algn="ctr">
                    <a:defRPr/>
                  </a:pPr>
                  <a:r>
                    <a:rPr lang="ru-RU" sz="1200" i="1" dirty="0">
                      <a:solidFill>
                        <a:srgbClr val="006260"/>
                      </a:solidFill>
                    </a:rPr>
                    <a:t>Учитель </a:t>
                  </a:r>
                  <a:endParaRPr dirty="0"/>
                </a:p>
                <a:p>
                  <a:pPr algn="ctr">
                    <a:defRPr/>
                  </a:pPr>
                  <a:endParaRPr lang="ru-RU" sz="1200" dirty="0">
                    <a:solidFill>
                      <a:srgbClr val="006260"/>
                    </a:solidFill>
                  </a:endParaRPr>
                </a:p>
              </p:txBody>
            </p:sp>
            <p:sp>
              <p:nvSpPr>
                <p:cNvPr id="1351729457" name="Скругленный прямоугольник 78"/>
                <p:cNvSpPr/>
                <p:nvPr/>
              </p:nvSpPr>
              <p:spPr bwMode="auto">
                <a:xfrm>
                  <a:off x="2513611" y="4229906"/>
                  <a:ext cx="1389833" cy="354564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>
                  <a:solidFill>
                    <a:srgbClr val="006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numCol="1" rtlCol="0" anchor="ctr"/>
                <a:lstStyle/>
                <a:p>
                  <a:pPr lvl="0" algn="ctr">
                    <a:defRPr/>
                  </a:pPr>
                  <a:endParaRPr lang="ru-RU" sz="1200" b="1" dirty="0">
                    <a:solidFill>
                      <a:srgbClr val="006260"/>
                    </a:solidFill>
                  </a:endParaRPr>
                </a:p>
                <a:p>
                  <a:pPr lvl="0" algn="ctr">
                    <a:defRPr/>
                  </a:pPr>
                  <a:r>
                    <a:rPr lang="ru-RU" sz="1200" i="1" dirty="0">
                      <a:solidFill>
                        <a:srgbClr val="006260"/>
                      </a:solidFill>
                    </a:rPr>
                    <a:t>Руководитель</a:t>
                  </a:r>
                  <a:endParaRPr dirty="0"/>
                </a:p>
                <a:p>
                  <a:pPr algn="ctr">
                    <a:defRPr/>
                  </a:pPr>
                  <a:endParaRPr lang="ru-RU" sz="1200" dirty="0">
                    <a:solidFill>
                      <a:srgbClr val="006260"/>
                    </a:solidFill>
                  </a:endParaRPr>
                </a:p>
              </p:txBody>
            </p:sp>
            <p:sp>
              <p:nvSpPr>
                <p:cNvPr id="45468089" name="TextBox 45468088"/>
                <p:cNvSpPr txBox="1"/>
                <p:nvPr/>
              </p:nvSpPr>
              <p:spPr bwMode="auto">
                <a:xfrm>
                  <a:off x="1062202" y="3869701"/>
                  <a:ext cx="2841242" cy="274356"/>
                </a:xfrm>
                <a:prstGeom prst="rect">
                  <a:avLst/>
                </a:prstGeom>
                <a:noFill/>
              </p:spPr>
              <p:txBody>
                <a:bodyPr vertOverflow="overflow" horzOverflow="clip" vert="horz" wrap="square" lIns="91440" tIns="45720" rIns="91440" bIns="45720" numCol="1" spcCol="0" rtlCol="0" fromWordArt="0" anchor="t" anchorCtr="0" forceAA="0" compatLnSpc="0">
                  <a:spAutoFit/>
                </a:bodyPr>
                <a:lstStyle/>
                <a:p>
                  <a:pPr algn="ctr">
                    <a:defRPr/>
                  </a:pPr>
                  <a:r>
                    <a:rPr lang="ru-RU" sz="1200" b="1" dirty="0">
                      <a:solidFill>
                        <a:srgbClr val="006260"/>
                      </a:solidFill>
                    </a:rPr>
                    <a:t>ОБРАЗОВАТЕЛЬНАЯ ОРГАНИЗАЦИЯ</a:t>
                  </a:r>
                  <a:endParaRPr dirty="0"/>
                </a:p>
              </p:txBody>
            </p:sp>
            <p:sp>
              <p:nvSpPr>
                <p:cNvPr id="37" name="Скругленный прямоугольник 77"/>
                <p:cNvSpPr/>
                <p:nvPr/>
              </p:nvSpPr>
              <p:spPr bwMode="auto">
                <a:xfrm>
                  <a:off x="1007029" y="4844078"/>
                  <a:ext cx="1128531" cy="354564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>
                  <a:solidFill>
                    <a:srgbClr val="006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numCol="1" rtlCol="0" anchor="ctr"/>
                <a:lstStyle/>
                <a:p>
                  <a:pPr lvl="0" algn="ctr">
                    <a:defRPr/>
                  </a:pPr>
                  <a:endParaRPr lang="ru-RU" sz="1200" b="1" dirty="0">
                    <a:solidFill>
                      <a:srgbClr val="006260"/>
                    </a:solidFill>
                  </a:endParaRPr>
                </a:p>
                <a:p>
                  <a:pPr lvl="0" algn="ctr">
                    <a:defRPr/>
                  </a:pPr>
                  <a:r>
                    <a:rPr lang="ru-RU" sz="1200" i="1" dirty="0">
                      <a:solidFill>
                        <a:srgbClr val="006260"/>
                      </a:solidFill>
                    </a:rPr>
                    <a:t>Учитель </a:t>
                  </a:r>
                  <a:endParaRPr dirty="0"/>
                </a:p>
                <a:p>
                  <a:pPr algn="ctr">
                    <a:defRPr/>
                  </a:pPr>
                  <a:endParaRPr lang="ru-RU" sz="1200" dirty="0">
                    <a:solidFill>
                      <a:srgbClr val="006260"/>
                    </a:solidFill>
                  </a:endParaRPr>
                </a:p>
              </p:txBody>
            </p:sp>
            <p:sp>
              <p:nvSpPr>
                <p:cNvPr id="38" name="Скругленный прямоугольник 78"/>
                <p:cNvSpPr/>
                <p:nvPr/>
              </p:nvSpPr>
              <p:spPr bwMode="auto">
                <a:xfrm>
                  <a:off x="2538086" y="4847894"/>
                  <a:ext cx="1389833" cy="354564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>
                  <a:solidFill>
                    <a:srgbClr val="006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numCol="1" rtlCol="0" anchor="ctr"/>
                <a:lstStyle/>
                <a:p>
                  <a:pPr lvl="0" algn="ctr">
                    <a:defRPr/>
                  </a:pPr>
                  <a:endParaRPr lang="ru-RU" sz="1200" b="1" dirty="0">
                    <a:solidFill>
                      <a:srgbClr val="006260"/>
                    </a:solidFill>
                  </a:endParaRPr>
                </a:p>
                <a:p>
                  <a:pPr lvl="0" algn="ctr">
                    <a:defRPr/>
                  </a:pPr>
                  <a:r>
                    <a:rPr lang="ru-RU" sz="1200" i="1" dirty="0">
                      <a:solidFill>
                        <a:srgbClr val="006260"/>
                      </a:solidFill>
                    </a:rPr>
                    <a:t>Руководитель</a:t>
                  </a:r>
                  <a:endParaRPr dirty="0"/>
                </a:p>
                <a:p>
                  <a:pPr algn="ctr">
                    <a:defRPr/>
                  </a:pPr>
                  <a:endParaRPr lang="ru-RU" sz="1200" dirty="0">
                    <a:solidFill>
                      <a:srgbClr val="006260"/>
                    </a:solidFill>
                  </a:endParaRPr>
                </a:p>
              </p:txBody>
            </p:sp>
            <p:cxnSp>
              <p:nvCxnSpPr>
                <p:cNvPr id="6" name="Прямая со стрелкой 5"/>
                <p:cNvCxnSpPr/>
                <p:nvPr/>
              </p:nvCxnSpPr>
              <p:spPr>
                <a:xfrm flipH="1">
                  <a:off x="1991545" y="4407188"/>
                  <a:ext cx="491277" cy="0"/>
                </a:xfrm>
                <a:prstGeom prst="straightConnector1">
                  <a:avLst/>
                </a:prstGeom>
                <a:ln w="127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Прямая со стрелкой 47"/>
                <p:cNvCxnSpPr/>
                <p:nvPr/>
              </p:nvCxnSpPr>
              <p:spPr bwMode="auto">
                <a:xfrm>
                  <a:off x="1491051" y="4599762"/>
                  <a:ext cx="8386" cy="232154"/>
                </a:xfrm>
                <a:prstGeom prst="straightConnector1">
                  <a:avLst/>
                </a:prstGeom>
                <a:ln w="127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Прямая со стрелкой 49"/>
                <p:cNvCxnSpPr/>
                <p:nvPr/>
              </p:nvCxnSpPr>
              <p:spPr bwMode="auto">
                <a:xfrm flipV="1">
                  <a:off x="1657045" y="4584470"/>
                  <a:ext cx="1" cy="263424"/>
                </a:xfrm>
                <a:prstGeom prst="straightConnector1">
                  <a:avLst/>
                </a:prstGeom>
                <a:ln w="127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Прямая со стрелкой 53"/>
                <p:cNvCxnSpPr/>
                <p:nvPr/>
              </p:nvCxnSpPr>
              <p:spPr bwMode="auto">
                <a:xfrm>
                  <a:off x="3067008" y="4589171"/>
                  <a:ext cx="8386" cy="232154"/>
                </a:xfrm>
                <a:prstGeom prst="straightConnector1">
                  <a:avLst/>
                </a:prstGeom>
                <a:ln w="127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Прямая со стрелкой 54"/>
                <p:cNvCxnSpPr/>
                <p:nvPr/>
              </p:nvCxnSpPr>
              <p:spPr bwMode="auto">
                <a:xfrm flipV="1">
                  <a:off x="3233002" y="4573879"/>
                  <a:ext cx="1" cy="263424"/>
                </a:xfrm>
                <a:prstGeom prst="straightConnector1">
                  <a:avLst/>
                </a:prstGeom>
                <a:ln w="127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 стрелкой 55"/>
                <p:cNvCxnSpPr>
                  <a:stCxn id="37" idx="3"/>
                  <a:endCxn id="38" idx="1"/>
                </p:cNvCxnSpPr>
                <p:nvPr/>
              </p:nvCxnSpPr>
              <p:spPr bwMode="auto">
                <a:xfrm>
                  <a:off x="2135560" y="5021360"/>
                  <a:ext cx="402526" cy="3816"/>
                </a:xfrm>
                <a:prstGeom prst="straightConnector1">
                  <a:avLst/>
                </a:prstGeom>
                <a:ln w="127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9" name="Группа 28"/>
            <p:cNvGrpSpPr/>
            <p:nvPr/>
          </p:nvGrpSpPr>
          <p:grpSpPr>
            <a:xfrm>
              <a:off x="7362679" y="3291650"/>
              <a:ext cx="3486801" cy="2448272"/>
              <a:chOff x="5151375" y="3183052"/>
              <a:chExt cx="3486801" cy="2448272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5151375" y="3183052"/>
                <a:ext cx="3486801" cy="2448272"/>
                <a:chOff x="809946" y="3140968"/>
                <a:chExt cx="3486801" cy="2448272"/>
              </a:xfrm>
            </p:grpSpPr>
            <p:sp>
              <p:nvSpPr>
                <p:cNvPr id="61" name="Скругленный прямоугольник 4122"/>
                <p:cNvSpPr/>
                <p:nvPr/>
              </p:nvSpPr>
              <p:spPr bwMode="auto">
                <a:xfrm>
                  <a:off x="933070" y="3811960"/>
                  <a:ext cx="3161080" cy="1602913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>
                  <a:solidFill>
                    <a:srgbClr val="006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:endParaRPr lang="ru-RU" sz="1400" i="1" dirty="0">
                    <a:solidFill>
                      <a:srgbClr val="006260"/>
                    </a:solidFill>
                  </a:endParaRPr>
                </a:p>
                <a:p>
                  <a:pPr algn="ctr">
                    <a:defRPr/>
                  </a:pPr>
                  <a:endParaRPr lang="ru-RU" sz="1400" b="1" dirty="0">
                    <a:solidFill>
                      <a:srgbClr val="006260"/>
                    </a:solidFill>
                  </a:endParaRPr>
                </a:p>
              </p:txBody>
            </p:sp>
            <p:sp>
              <p:nvSpPr>
                <p:cNvPr id="62" name="Скругленный прямоугольник 4107"/>
                <p:cNvSpPr/>
                <p:nvPr/>
              </p:nvSpPr>
              <p:spPr bwMode="auto">
                <a:xfrm>
                  <a:off x="809946" y="3140968"/>
                  <a:ext cx="3486801" cy="2448272"/>
                </a:xfrm>
                <a:prstGeom prst="roundRect">
                  <a:avLst>
                    <a:gd name="adj" fmla="val 16667"/>
                  </a:avLst>
                </a:prstGeom>
                <a:noFill/>
                <a:ln w="28575">
                  <a:solidFill>
                    <a:srgbClr val="0070C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  <p:sp>
              <p:nvSpPr>
                <p:cNvPr id="63" name="Скругленный прямоугольник 77"/>
                <p:cNvSpPr/>
                <p:nvPr/>
              </p:nvSpPr>
              <p:spPr bwMode="auto">
                <a:xfrm>
                  <a:off x="984919" y="4229906"/>
                  <a:ext cx="1150641" cy="354564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>
                  <a:solidFill>
                    <a:srgbClr val="006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numCol="1" rtlCol="0" anchor="ctr"/>
                <a:lstStyle/>
                <a:p>
                  <a:pPr lvl="0" algn="ctr">
                    <a:defRPr/>
                  </a:pPr>
                  <a:endParaRPr lang="ru-RU" sz="1200" b="1" dirty="0">
                    <a:solidFill>
                      <a:srgbClr val="006260"/>
                    </a:solidFill>
                  </a:endParaRPr>
                </a:p>
                <a:p>
                  <a:pPr lvl="0" algn="ctr">
                    <a:defRPr/>
                  </a:pPr>
                  <a:r>
                    <a:rPr lang="ru-RU" sz="1200" i="1" dirty="0">
                      <a:solidFill>
                        <a:srgbClr val="006260"/>
                      </a:solidFill>
                    </a:rPr>
                    <a:t>Учитель </a:t>
                  </a:r>
                  <a:endParaRPr dirty="0"/>
                </a:p>
                <a:p>
                  <a:pPr algn="ctr">
                    <a:defRPr/>
                  </a:pPr>
                  <a:endParaRPr lang="ru-RU" sz="1200" dirty="0">
                    <a:solidFill>
                      <a:srgbClr val="006260"/>
                    </a:solidFill>
                  </a:endParaRPr>
                </a:p>
              </p:txBody>
            </p:sp>
            <p:sp>
              <p:nvSpPr>
                <p:cNvPr id="64" name="Скругленный прямоугольник 78"/>
                <p:cNvSpPr/>
                <p:nvPr/>
              </p:nvSpPr>
              <p:spPr bwMode="auto">
                <a:xfrm>
                  <a:off x="2513611" y="4229906"/>
                  <a:ext cx="1389833" cy="354564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>
                  <a:solidFill>
                    <a:srgbClr val="006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numCol="1" rtlCol="0" anchor="ctr"/>
                <a:lstStyle/>
                <a:p>
                  <a:pPr lvl="0" algn="ctr">
                    <a:defRPr/>
                  </a:pPr>
                  <a:endParaRPr lang="ru-RU" sz="1200" b="1" dirty="0">
                    <a:solidFill>
                      <a:srgbClr val="006260"/>
                    </a:solidFill>
                  </a:endParaRPr>
                </a:p>
                <a:p>
                  <a:pPr lvl="0" algn="ctr">
                    <a:defRPr/>
                  </a:pPr>
                  <a:r>
                    <a:rPr lang="ru-RU" sz="1200" i="1" dirty="0">
                      <a:solidFill>
                        <a:srgbClr val="006260"/>
                      </a:solidFill>
                    </a:rPr>
                    <a:t>Руководитель</a:t>
                  </a:r>
                  <a:endParaRPr dirty="0"/>
                </a:p>
                <a:p>
                  <a:pPr algn="ctr">
                    <a:defRPr/>
                  </a:pPr>
                  <a:endParaRPr lang="ru-RU" sz="1200" dirty="0">
                    <a:solidFill>
                      <a:srgbClr val="006260"/>
                    </a:solidFill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 bwMode="auto">
                <a:xfrm>
                  <a:off x="1062202" y="3869701"/>
                  <a:ext cx="2841242" cy="274356"/>
                </a:xfrm>
                <a:prstGeom prst="rect">
                  <a:avLst/>
                </a:prstGeom>
                <a:noFill/>
              </p:spPr>
              <p:txBody>
                <a:bodyPr vertOverflow="overflow" horzOverflow="clip" vert="horz" wrap="square" lIns="91440" tIns="45720" rIns="91440" bIns="45720" numCol="1" spcCol="0" rtlCol="0" fromWordArt="0" anchor="t" anchorCtr="0" forceAA="0" compatLnSpc="0">
                  <a:spAutoFit/>
                </a:bodyPr>
                <a:lstStyle/>
                <a:p>
                  <a:pPr algn="ctr">
                    <a:defRPr/>
                  </a:pPr>
                  <a:r>
                    <a:rPr lang="ru-RU" sz="1200" b="1" dirty="0">
                      <a:solidFill>
                        <a:srgbClr val="006260"/>
                      </a:solidFill>
                    </a:rPr>
                    <a:t>ОБРАЗОВАТЕЛЬНАЯ ОРГАНИЗАЦИЯ</a:t>
                  </a:r>
                  <a:endParaRPr dirty="0"/>
                </a:p>
              </p:txBody>
            </p:sp>
            <p:sp>
              <p:nvSpPr>
                <p:cNvPr id="66" name="Скругленный прямоугольник 77"/>
                <p:cNvSpPr/>
                <p:nvPr/>
              </p:nvSpPr>
              <p:spPr bwMode="auto">
                <a:xfrm>
                  <a:off x="1007029" y="4844078"/>
                  <a:ext cx="1128531" cy="354564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>
                  <a:solidFill>
                    <a:srgbClr val="006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numCol="1" rtlCol="0" anchor="ctr"/>
                <a:lstStyle/>
                <a:p>
                  <a:pPr lvl="0" algn="ctr">
                    <a:defRPr/>
                  </a:pPr>
                  <a:endParaRPr lang="ru-RU" sz="1200" b="1" dirty="0">
                    <a:solidFill>
                      <a:srgbClr val="006260"/>
                    </a:solidFill>
                  </a:endParaRPr>
                </a:p>
                <a:p>
                  <a:pPr lvl="0" algn="ctr">
                    <a:defRPr/>
                  </a:pPr>
                  <a:r>
                    <a:rPr lang="ru-RU" sz="1200" i="1" dirty="0">
                      <a:solidFill>
                        <a:srgbClr val="006260"/>
                      </a:solidFill>
                    </a:rPr>
                    <a:t>Учитель </a:t>
                  </a:r>
                  <a:endParaRPr dirty="0"/>
                </a:p>
                <a:p>
                  <a:pPr algn="ctr">
                    <a:defRPr/>
                  </a:pPr>
                  <a:endParaRPr lang="ru-RU" sz="1200" dirty="0">
                    <a:solidFill>
                      <a:srgbClr val="006260"/>
                    </a:solidFill>
                  </a:endParaRPr>
                </a:p>
              </p:txBody>
            </p:sp>
            <p:sp>
              <p:nvSpPr>
                <p:cNvPr id="67" name="Скругленный прямоугольник 78"/>
                <p:cNvSpPr/>
                <p:nvPr/>
              </p:nvSpPr>
              <p:spPr bwMode="auto">
                <a:xfrm>
                  <a:off x="2538086" y="4847894"/>
                  <a:ext cx="1389833" cy="354564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>
                  <a:solidFill>
                    <a:srgbClr val="006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numCol="1" rtlCol="0" anchor="ctr"/>
                <a:lstStyle/>
                <a:p>
                  <a:pPr lvl="0" algn="ctr">
                    <a:defRPr/>
                  </a:pPr>
                  <a:endParaRPr lang="ru-RU" sz="1200" b="1" dirty="0">
                    <a:solidFill>
                      <a:srgbClr val="006260"/>
                    </a:solidFill>
                  </a:endParaRPr>
                </a:p>
                <a:p>
                  <a:pPr lvl="0" algn="ctr">
                    <a:defRPr/>
                  </a:pPr>
                  <a:r>
                    <a:rPr lang="ru-RU" sz="1200" i="1" dirty="0">
                      <a:solidFill>
                        <a:srgbClr val="006260"/>
                      </a:solidFill>
                    </a:rPr>
                    <a:t>Руководитель</a:t>
                  </a:r>
                  <a:endParaRPr dirty="0"/>
                </a:p>
                <a:p>
                  <a:pPr algn="ctr">
                    <a:defRPr/>
                  </a:pPr>
                  <a:endParaRPr lang="ru-RU" sz="1200" dirty="0">
                    <a:solidFill>
                      <a:srgbClr val="006260"/>
                    </a:solidFill>
                  </a:endParaRPr>
                </a:p>
              </p:txBody>
            </p:sp>
            <p:cxnSp>
              <p:nvCxnSpPr>
                <p:cNvPr id="68" name="Прямая со стрелкой 67"/>
                <p:cNvCxnSpPr/>
                <p:nvPr/>
              </p:nvCxnSpPr>
              <p:spPr>
                <a:xfrm flipH="1">
                  <a:off x="1991545" y="4407188"/>
                  <a:ext cx="491277" cy="0"/>
                </a:xfrm>
                <a:prstGeom prst="straightConnector1">
                  <a:avLst/>
                </a:prstGeom>
                <a:ln w="127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Прямая со стрелкой 68"/>
                <p:cNvCxnSpPr/>
                <p:nvPr/>
              </p:nvCxnSpPr>
              <p:spPr bwMode="auto">
                <a:xfrm>
                  <a:off x="1491051" y="4599762"/>
                  <a:ext cx="8386" cy="232154"/>
                </a:xfrm>
                <a:prstGeom prst="straightConnector1">
                  <a:avLst/>
                </a:prstGeom>
                <a:ln w="127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Прямая со стрелкой 69"/>
                <p:cNvCxnSpPr/>
                <p:nvPr/>
              </p:nvCxnSpPr>
              <p:spPr bwMode="auto">
                <a:xfrm flipV="1">
                  <a:off x="1657045" y="4584470"/>
                  <a:ext cx="1" cy="263424"/>
                </a:xfrm>
                <a:prstGeom prst="straightConnector1">
                  <a:avLst/>
                </a:prstGeom>
                <a:ln w="127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Прямая со стрелкой 70"/>
                <p:cNvCxnSpPr/>
                <p:nvPr/>
              </p:nvCxnSpPr>
              <p:spPr bwMode="auto">
                <a:xfrm>
                  <a:off x="3067008" y="4589171"/>
                  <a:ext cx="8386" cy="232154"/>
                </a:xfrm>
                <a:prstGeom prst="straightConnector1">
                  <a:avLst/>
                </a:prstGeom>
                <a:ln w="127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Прямая со стрелкой 71"/>
                <p:cNvCxnSpPr/>
                <p:nvPr/>
              </p:nvCxnSpPr>
              <p:spPr bwMode="auto">
                <a:xfrm flipV="1">
                  <a:off x="3233002" y="4573879"/>
                  <a:ext cx="1" cy="263424"/>
                </a:xfrm>
                <a:prstGeom prst="straightConnector1">
                  <a:avLst/>
                </a:prstGeom>
                <a:ln w="127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Прямая со стрелкой 72"/>
                <p:cNvCxnSpPr>
                  <a:stCxn id="66" idx="3"/>
                  <a:endCxn id="67" idx="1"/>
                </p:cNvCxnSpPr>
                <p:nvPr/>
              </p:nvCxnSpPr>
              <p:spPr bwMode="auto">
                <a:xfrm>
                  <a:off x="2135560" y="5021360"/>
                  <a:ext cx="402526" cy="3816"/>
                </a:xfrm>
                <a:prstGeom prst="straightConnector1">
                  <a:avLst/>
                </a:prstGeom>
                <a:ln w="127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4" name="TextBox 73"/>
              <p:cNvSpPr txBox="1"/>
              <p:nvPr/>
            </p:nvSpPr>
            <p:spPr bwMode="auto">
              <a:xfrm>
                <a:off x="5348458" y="3374203"/>
                <a:ext cx="3174151" cy="274356"/>
              </a:xfrm>
              <a:prstGeom prst="rect">
                <a:avLst/>
              </a:prstGeom>
              <a:noFill/>
            </p:spPr>
            <p:txBody>
              <a:bodyPr vertOverflow="overflow" horzOverflow="clip" vert="horz" wrap="squar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 algn="ctr">
                  <a:defRPr/>
                </a:pPr>
                <a:r>
                  <a:rPr lang="ru-RU" sz="1200" b="1" dirty="0">
                    <a:solidFill>
                      <a:srgbClr val="0070C0"/>
                    </a:solidFill>
                  </a:rPr>
                  <a:t>МУНИЦИПАЛЬНЫЙ РАЙОН</a:t>
                </a:r>
                <a:endParaRPr dirty="0"/>
              </a:p>
            </p:txBody>
          </p:sp>
        </p:grpSp>
        <p:cxnSp>
          <p:nvCxnSpPr>
            <p:cNvPr id="31" name="Прямая со стрелкой 30"/>
            <p:cNvCxnSpPr/>
            <p:nvPr/>
          </p:nvCxnSpPr>
          <p:spPr>
            <a:xfrm>
              <a:off x="5510448" y="3586379"/>
              <a:ext cx="1808263" cy="8041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 стрелкой 88"/>
            <p:cNvCxnSpPr/>
            <p:nvPr/>
          </p:nvCxnSpPr>
          <p:spPr bwMode="auto">
            <a:xfrm flipV="1">
              <a:off x="4410230" y="3679876"/>
              <a:ext cx="3633554" cy="340507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 стрелкой 101"/>
            <p:cNvCxnSpPr/>
            <p:nvPr/>
          </p:nvCxnSpPr>
          <p:spPr bwMode="auto">
            <a:xfrm>
              <a:off x="7098411" y="5206918"/>
              <a:ext cx="440600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 стрелкой 103"/>
            <p:cNvCxnSpPr/>
            <p:nvPr/>
          </p:nvCxnSpPr>
          <p:spPr bwMode="auto">
            <a:xfrm flipV="1">
              <a:off x="10406851" y="5206920"/>
              <a:ext cx="0" cy="74236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/>
            <p:cNvCxnSpPr/>
            <p:nvPr/>
          </p:nvCxnSpPr>
          <p:spPr bwMode="auto">
            <a:xfrm>
              <a:off x="2351584" y="5949280"/>
              <a:ext cx="8055267" cy="12537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/>
            <p:nvPr/>
          </p:nvCxnSpPr>
          <p:spPr bwMode="auto">
            <a:xfrm>
              <a:off x="2351584" y="4687996"/>
              <a:ext cx="15223" cy="1261284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единительная линия 116"/>
            <p:cNvCxnSpPr/>
            <p:nvPr/>
          </p:nvCxnSpPr>
          <p:spPr bwMode="auto">
            <a:xfrm flipH="1">
              <a:off x="5962374" y="4365879"/>
              <a:ext cx="3806" cy="1583401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Прямая соединительная линия 123"/>
            <p:cNvCxnSpPr/>
            <p:nvPr/>
          </p:nvCxnSpPr>
          <p:spPr bwMode="auto">
            <a:xfrm flipV="1">
              <a:off x="5081834" y="4365879"/>
              <a:ext cx="857228" cy="14709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Прямая со стрелкой 125"/>
            <p:cNvCxnSpPr/>
            <p:nvPr/>
          </p:nvCxnSpPr>
          <p:spPr bwMode="auto">
            <a:xfrm flipH="1">
              <a:off x="5117812" y="4566695"/>
              <a:ext cx="844562" cy="1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Прямая соединительная линия 128"/>
            <p:cNvCxnSpPr/>
            <p:nvPr/>
          </p:nvCxnSpPr>
          <p:spPr bwMode="auto">
            <a:xfrm>
              <a:off x="10189874" y="5349324"/>
              <a:ext cx="0" cy="599956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Прямая со стрелкой 141"/>
            <p:cNvCxnSpPr/>
            <p:nvPr/>
          </p:nvCxnSpPr>
          <p:spPr bwMode="auto">
            <a:xfrm>
              <a:off x="6215534" y="2157574"/>
              <a:ext cx="8386" cy="232154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Прямая со стрелкой 142"/>
            <p:cNvCxnSpPr/>
            <p:nvPr/>
          </p:nvCxnSpPr>
          <p:spPr bwMode="auto">
            <a:xfrm flipV="1">
              <a:off x="6381528" y="2142282"/>
              <a:ext cx="1" cy="263424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extBox 143"/>
            <p:cNvSpPr txBox="1"/>
            <p:nvPr/>
          </p:nvSpPr>
          <p:spPr bwMode="auto">
            <a:xfrm>
              <a:off x="3297734" y="6192549"/>
              <a:ext cx="6167589" cy="342786"/>
            </a:xfrm>
            <a:prstGeom prst="rect">
              <a:avLst/>
            </a:prstGeom>
            <a:noFill/>
          </p:spPr>
          <p:txBody>
            <a:bodyPr vertOverflow="overflow" horzOverflow="clip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 algn="ctr">
                <a:defRPr/>
              </a:pPr>
              <a:r>
                <a:rPr lang="ru-RU" sz="1600" b="1" u="sng" dirty="0">
                  <a:solidFill>
                    <a:srgbClr val="C00000"/>
                  </a:solidFill>
                </a:rPr>
                <a:t>ЭЛЕКТРОННАЯ ПЛОЩАДКА «ШКОЛА НАСТАВНИЧЕСТВА» </a:t>
              </a:r>
              <a:endParaRPr sz="1600" b="1" u="sng" dirty="0">
                <a:solidFill>
                  <a:srgbClr val="C00000"/>
                </a:solidFill>
              </a:endParaRPr>
            </a:p>
          </p:txBody>
        </p:sp>
      </p:grpSp>
      <p:sp>
        <p:nvSpPr>
          <p:cNvPr id="105" name="Скругленный прямоугольник 104"/>
          <p:cNvSpPr/>
          <p:nvPr/>
        </p:nvSpPr>
        <p:spPr bwMode="auto">
          <a:xfrm>
            <a:off x="142686" y="2223813"/>
            <a:ext cx="2494850" cy="6746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i="1" dirty="0">
                <a:solidFill>
                  <a:srgbClr val="C00000"/>
                </a:solidFill>
              </a:rPr>
              <a:t>РАО</a:t>
            </a:r>
          </a:p>
          <a:p>
            <a:pPr algn="ctr">
              <a:defRPr/>
            </a:pPr>
            <a:r>
              <a:rPr lang="ru-RU" sz="1600" b="1" i="1" dirty="0">
                <a:solidFill>
                  <a:srgbClr val="C00000"/>
                </a:solidFill>
              </a:rPr>
              <a:t>НАУЧНОЕ РУКОВОДСТВО</a:t>
            </a:r>
          </a:p>
        </p:txBody>
      </p:sp>
      <p:sp>
        <p:nvSpPr>
          <p:cNvPr id="138" name="Скругленный прямоугольник 137"/>
          <p:cNvSpPr/>
          <p:nvPr/>
        </p:nvSpPr>
        <p:spPr bwMode="auto">
          <a:xfrm>
            <a:off x="10333480" y="1454249"/>
            <a:ext cx="1707067" cy="76956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 sz="1400" i="1" dirty="0">
              <a:solidFill>
                <a:srgbClr val="006260"/>
              </a:solidFill>
            </a:endParaRPr>
          </a:p>
          <a:p>
            <a:pPr algn="ctr">
              <a:defRPr/>
            </a:pPr>
            <a:r>
              <a:rPr lang="ru-RU" sz="1600" b="1" i="1" dirty="0">
                <a:solidFill>
                  <a:srgbClr val="00B050"/>
                </a:solidFill>
              </a:rPr>
              <a:t>Провайдеры </a:t>
            </a:r>
          </a:p>
          <a:p>
            <a:pPr algn="ctr">
              <a:defRPr/>
            </a:pPr>
            <a:r>
              <a:rPr lang="ru-RU" sz="1600" b="1" i="1" dirty="0">
                <a:solidFill>
                  <a:srgbClr val="00B050"/>
                </a:solidFill>
              </a:rPr>
              <a:t>образования</a:t>
            </a:r>
          </a:p>
          <a:p>
            <a:pPr algn="ctr">
              <a:defRPr/>
            </a:pPr>
            <a:r>
              <a:rPr lang="ru-RU" sz="1600" b="1" i="1" dirty="0">
                <a:solidFill>
                  <a:srgbClr val="00B050"/>
                </a:solidFill>
              </a:rPr>
              <a:t>РТ и РФ </a:t>
            </a:r>
            <a:endParaRPr sz="1600" b="1" dirty="0">
              <a:solidFill>
                <a:srgbClr val="00B050"/>
              </a:solidFill>
            </a:endParaRPr>
          </a:p>
          <a:p>
            <a:pPr algn="ctr">
              <a:defRPr/>
            </a:pPr>
            <a:endParaRPr lang="ru-RU" sz="1400" b="1" dirty="0">
              <a:solidFill>
                <a:srgbClr val="006260"/>
              </a:solidFill>
            </a:endParaRPr>
          </a:p>
        </p:txBody>
      </p:sp>
      <p:cxnSp>
        <p:nvCxnSpPr>
          <p:cNvPr id="160" name="Прямая со стрелкой 159"/>
          <p:cNvCxnSpPr/>
          <p:nvPr/>
        </p:nvCxnSpPr>
        <p:spPr bwMode="auto">
          <a:xfrm>
            <a:off x="2681555" y="2571398"/>
            <a:ext cx="424723" cy="0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 стрелкой 161"/>
          <p:cNvCxnSpPr/>
          <p:nvPr/>
        </p:nvCxnSpPr>
        <p:spPr bwMode="auto">
          <a:xfrm>
            <a:off x="854639" y="6187658"/>
            <a:ext cx="2451071" cy="8797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я соединительная линия 163"/>
          <p:cNvCxnSpPr/>
          <p:nvPr/>
        </p:nvCxnSpPr>
        <p:spPr bwMode="auto">
          <a:xfrm>
            <a:off x="854639" y="2898423"/>
            <a:ext cx="0" cy="3289235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я соединительная линия 166"/>
          <p:cNvCxnSpPr/>
          <p:nvPr/>
        </p:nvCxnSpPr>
        <p:spPr bwMode="auto">
          <a:xfrm>
            <a:off x="11223791" y="3005152"/>
            <a:ext cx="0" cy="312402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 стрелкой 167"/>
          <p:cNvCxnSpPr/>
          <p:nvPr/>
        </p:nvCxnSpPr>
        <p:spPr bwMode="auto">
          <a:xfrm flipH="1">
            <a:off x="8746656" y="6187658"/>
            <a:ext cx="2477135" cy="8797"/>
          </a:xfrm>
          <a:prstGeom prst="straightConnector1">
            <a:avLst/>
          </a:prstGeom>
          <a:ln w="19050"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Прямая со стрелкой 172"/>
          <p:cNvCxnSpPr>
            <a:stCxn id="138" idx="1"/>
          </p:cNvCxnSpPr>
          <p:nvPr/>
        </p:nvCxnSpPr>
        <p:spPr bwMode="auto">
          <a:xfrm flipH="1">
            <a:off x="8953889" y="1839031"/>
            <a:ext cx="1379591" cy="467444"/>
          </a:xfrm>
          <a:prstGeom prst="straightConnector1">
            <a:avLst/>
          </a:prstGeom>
          <a:ln w="19050"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единительная линия 175"/>
          <p:cNvCxnSpPr/>
          <p:nvPr/>
        </p:nvCxnSpPr>
        <p:spPr bwMode="auto">
          <a:xfrm>
            <a:off x="6744072" y="4381586"/>
            <a:ext cx="0" cy="1403947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Прямая со стрелкой 177"/>
          <p:cNvCxnSpPr/>
          <p:nvPr/>
        </p:nvCxnSpPr>
        <p:spPr bwMode="auto">
          <a:xfrm flipV="1">
            <a:off x="6783026" y="4390412"/>
            <a:ext cx="348438" cy="10254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Прямая со стрелкой 187"/>
          <p:cNvCxnSpPr/>
          <p:nvPr/>
        </p:nvCxnSpPr>
        <p:spPr bwMode="auto">
          <a:xfrm flipH="1">
            <a:off x="5119636" y="3137791"/>
            <a:ext cx="2065036" cy="0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Прямая со стрелкой 262"/>
          <p:cNvCxnSpPr/>
          <p:nvPr/>
        </p:nvCxnSpPr>
        <p:spPr bwMode="auto">
          <a:xfrm flipH="1" flipV="1">
            <a:off x="4367808" y="3422904"/>
            <a:ext cx="2933726" cy="400404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3320073" name="Прямая со стрелкой 983320072"/>
          <p:cNvCxnSpPr/>
          <p:nvPr/>
        </p:nvCxnSpPr>
        <p:spPr>
          <a:xfrm>
            <a:off x="3656114" y="2819509"/>
            <a:ext cx="0" cy="185643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Прямая со стрелкой 269"/>
          <p:cNvCxnSpPr/>
          <p:nvPr/>
        </p:nvCxnSpPr>
        <p:spPr bwMode="auto">
          <a:xfrm>
            <a:off x="8445135" y="2883583"/>
            <a:ext cx="7085" cy="192741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E6EA41C-76B2-4B39-A5E3-48D1B17C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8195" y="6161529"/>
            <a:ext cx="2844800" cy="365125"/>
          </a:xfrm>
        </p:spPr>
        <p:txBody>
          <a:bodyPr/>
          <a:lstStyle/>
          <a:p>
            <a:pPr>
              <a:defRPr/>
            </a:pPr>
            <a:fld id="{DEEF7049-5EE1-4E1A-91D9-D0CBA1A62646}" type="slidenum">
              <a:rPr lang="ru-RU" sz="2000" b="1" smtClean="0">
                <a:solidFill>
                  <a:srgbClr val="002060"/>
                </a:solidFill>
                <a:latin typeface="+mj-lt"/>
              </a:rPr>
              <a:t>4</a:t>
            </a:fld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 bwMode="auto">
          <a:xfrm>
            <a:off x="10412204" y="2330919"/>
            <a:ext cx="1604033" cy="81104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i="1" dirty="0">
                <a:solidFill>
                  <a:srgbClr val="00B050"/>
                </a:solidFill>
              </a:rPr>
              <a:t>Организации- партнеры </a:t>
            </a:r>
          </a:p>
          <a:p>
            <a:pPr algn="ctr">
              <a:defRPr/>
            </a:pPr>
            <a:r>
              <a:rPr lang="ru-RU" sz="1600" b="1" i="1" dirty="0">
                <a:solidFill>
                  <a:srgbClr val="00B050"/>
                </a:solidFill>
              </a:rPr>
              <a:t>РТ и РФ</a:t>
            </a:r>
          </a:p>
        </p:txBody>
      </p:sp>
      <p:cxnSp>
        <p:nvCxnSpPr>
          <p:cNvPr id="83" name="Прямая со стрелкой 82"/>
          <p:cNvCxnSpPr/>
          <p:nvPr/>
        </p:nvCxnSpPr>
        <p:spPr bwMode="auto">
          <a:xfrm flipH="1" flipV="1">
            <a:off x="8953890" y="2639121"/>
            <a:ext cx="1458314" cy="244462"/>
          </a:xfrm>
          <a:prstGeom prst="straightConnector1">
            <a:avLst/>
          </a:prstGeom>
          <a:ln w="19050"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851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Скругленный прямоугольник 85"/>
          <p:cNvSpPr/>
          <p:nvPr/>
        </p:nvSpPr>
        <p:spPr>
          <a:xfrm>
            <a:off x="111092" y="1511351"/>
            <a:ext cx="1716565" cy="47250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8" name="Прямая со стрелкой 67"/>
          <p:cNvCxnSpPr/>
          <p:nvPr/>
        </p:nvCxnSpPr>
        <p:spPr>
          <a:xfrm>
            <a:off x="9287319" y="5305602"/>
            <a:ext cx="0" cy="294634"/>
          </a:xfrm>
          <a:prstGeom prst="straightConnector1">
            <a:avLst/>
          </a:prstGeom>
          <a:ln w="28575">
            <a:solidFill>
              <a:srgbClr val="008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>
            <a:off x="5439900" y="4865335"/>
            <a:ext cx="0" cy="398279"/>
          </a:xfrm>
          <a:prstGeom prst="straightConnector1">
            <a:avLst/>
          </a:prstGeom>
          <a:ln w="28575">
            <a:solidFill>
              <a:srgbClr val="008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DB2AB0A-87EB-42CC-ACC5-1B0D89985FCC}"/>
              </a:ext>
            </a:extLst>
          </p:cNvPr>
          <p:cNvSpPr/>
          <p:nvPr/>
        </p:nvSpPr>
        <p:spPr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88536" y="443713"/>
            <a:ext cx="9763999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МОДЕЛЬ НАСТАВНИЧЕСКОЙ ДЕЯТЕЛЬНОСТИ </a:t>
            </a:r>
          </a:p>
          <a:p>
            <a:r>
              <a:rPr lang="ru-RU" sz="20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СИСТЕМЕ ДОПОЛНИТЕЛЬНОГО ПРОФЕССИОНАЛЬНОГО ОБРАЗОВАНИЯ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AFC4DE5-831D-44FD-B9CC-18159C9EA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5" name="Прямоугольник 3">
            <a:extLst>
              <a:ext uri="{FF2B5EF4-FFF2-40B4-BE49-F238E27FC236}">
                <a16:creationId xmlns:a16="http://schemas.microsoft.com/office/drawing/2014/main" id="{C6F6FDDB-194D-4340-B38F-E7F90D09A6E3}"/>
              </a:ext>
            </a:extLst>
          </p:cNvPr>
          <p:cNvSpPr/>
          <p:nvPr/>
        </p:nvSpPr>
        <p:spPr>
          <a:xfrm flipH="1" flipV="1">
            <a:off x="2763745" y="6529840"/>
            <a:ext cx="9432033" cy="336258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670288 w 8326240"/>
              <a:gd name="connsiteY0" fmla="*/ 101502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70288 w 8326240"/>
              <a:gd name="connsiteY4" fmla="*/ 101502 h 333399"/>
              <a:gd name="connsiteX0" fmla="*/ 664509 w 8326240"/>
              <a:gd name="connsiteY0" fmla="*/ 7094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64509 w 8326240"/>
              <a:gd name="connsiteY4" fmla="*/ 7094 h 333399"/>
              <a:gd name="connsiteX0" fmla="*/ 4856 w 7666587"/>
              <a:gd name="connsiteY0" fmla="*/ 7094 h 330776"/>
              <a:gd name="connsiteX1" fmla="*/ 7666587 w 7666587"/>
              <a:gd name="connsiteY1" fmla="*/ 0 h 330776"/>
              <a:gd name="connsiteX2" fmla="*/ 7460404 w 7666587"/>
              <a:gd name="connsiteY2" fmla="*/ 329990 h 330776"/>
              <a:gd name="connsiteX3" fmla="*/ 2017 w 7666587"/>
              <a:gd name="connsiteY3" fmla="*/ 330776 h 330776"/>
              <a:gd name="connsiteX4" fmla="*/ 4856 w 7666587"/>
              <a:gd name="connsiteY4" fmla="*/ 7094 h 330776"/>
              <a:gd name="connsiteX0" fmla="*/ 179218 w 7664706"/>
              <a:gd name="connsiteY0" fmla="*/ 164441 h 330776"/>
              <a:gd name="connsiteX1" fmla="*/ 7664706 w 7664706"/>
              <a:gd name="connsiteY1" fmla="*/ 0 h 330776"/>
              <a:gd name="connsiteX2" fmla="*/ 7458523 w 7664706"/>
              <a:gd name="connsiteY2" fmla="*/ 329990 h 330776"/>
              <a:gd name="connsiteX3" fmla="*/ 136 w 7664706"/>
              <a:gd name="connsiteY3" fmla="*/ 330776 h 330776"/>
              <a:gd name="connsiteX4" fmla="*/ 179218 w 7664706"/>
              <a:gd name="connsiteY4" fmla="*/ 164441 h 330776"/>
              <a:gd name="connsiteX0" fmla="*/ 4855 w 7666585"/>
              <a:gd name="connsiteY0" fmla="*/ 7094 h 330776"/>
              <a:gd name="connsiteX1" fmla="*/ 7666585 w 7666585"/>
              <a:gd name="connsiteY1" fmla="*/ 0 h 330776"/>
              <a:gd name="connsiteX2" fmla="*/ 7460402 w 7666585"/>
              <a:gd name="connsiteY2" fmla="*/ 329990 h 330776"/>
              <a:gd name="connsiteX3" fmla="*/ 2015 w 7666585"/>
              <a:gd name="connsiteY3" fmla="*/ 330776 h 330776"/>
              <a:gd name="connsiteX4" fmla="*/ 4855 w 7666585"/>
              <a:gd name="connsiteY4" fmla="*/ 7094 h 330776"/>
              <a:gd name="connsiteX0" fmla="*/ 2555 w 7667173"/>
              <a:gd name="connsiteY0" fmla="*/ 9717 h 330776"/>
              <a:gd name="connsiteX1" fmla="*/ 7667173 w 7667173"/>
              <a:gd name="connsiteY1" fmla="*/ 0 h 330776"/>
              <a:gd name="connsiteX2" fmla="*/ 7460990 w 7667173"/>
              <a:gd name="connsiteY2" fmla="*/ 329990 h 330776"/>
              <a:gd name="connsiteX3" fmla="*/ 2603 w 7667173"/>
              <a:gd name="connsiteY3" fmla="*/ 330776 h 330776"/>
              <a:gd name="connsiteX4" fmla="*/ 2555 w 7667173"/>
              <a:gd name="connsiteY4" fmla="*/ 9717 h 330776"/>
              <a:gd name="connsiteX0" fmla="*/ 173447 w 7664710"/>
              <a:gd name="connsiteY0" fmla="*/ 119859 h 330776"/>
              <a:gd name="connsiteX1" fmla="*/ 7664710 w 7664710"/>
              <a:gd name="connsiteY1" fmla="*/ 0 h 330776"/>
              <a:gd name="connsiteX2" fmla="*/ 7458527 w 7664710"/>
              <a:gd name="connsiteY2" fmla="*/ 329990 h 330776"/>
              <a:gd name="connsiteX3" fmla="*/ 140 w 7664710"/>
              <a:gd name="connsiteY3" fmla="*/ 330776 h 330776"/>
              <a:gd name="connsiteX4" fmla="*/ 173447 w 7664710"/>
              <a:gd name="connsiteY4" fmla="*/ 119859 h 330776"/>
              <a:gd name="connsiteX0" fmla="*/ 4858 w 7666585"/>
              <a:gd name="connsiteY0" fmla="*/ 0 h 331549"/>
              <a:gd name="connsiteX1" fmla="*/ 7666585 w 7666585"/>
              <a:gd name="connsiteY1" fmla="*/ 773 h 331549"/>
              <a:gd name="connsiteX2" fmla="*/ 7460402 w 7666585"/>
              <a:gd name="connsiteY2" fmla="*/ 330763 h 331549"/>
              <a:gd name="connsiteX3" fmla="*/ 2015 w 7666585"/>
              <a:gd name="connsiteY3" fmla="*/ 331549 h 331549"/>
              <a:gd name="connsiteX4" fmla="*/ 4858 w 7666585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68439 h 399988"/>
              <a:gd name="connsiteX1" fmla="*/ 7664570 w 7664570"/>
              <a:gd name="connsiteY1" fmla="*/ 69212 h 399988"/>
              <a:gd name="connsiteX2" fmla="*/ 7458387 w 7664570"/>
              <a:gd name="connsiteY2" fmla="*/ 399202 h 399988"/>
              <a:gd name="connsiteX3" fmla="*/ 0 w 7664570"/>
              <a:gd name="connsiteY3" fmla="*/ 399988 h 399988"/>
              <a:gd name="connsiteX4" fmla="*/ 2843 w 7664570"/>
              <a:gd name="connsiteY4" fmla="*/ 68439 h 399988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101076 w 7664570"/>
              <a:gd name="connsiteY0" fmla="*/ 77899 h 330776"/>
              <a:gd name="connsiteX1" fmla="*/ 7664570 w 7664570"/>
              <a:gd name="connsiteY1" fmla="*/ 0 h 330776"/>
              <a:gd name="connsiteX2" fmla="*/ 7458387 w 7664570"/>
              <a:gd name="connsiteY2" fmla="*/ 329990 h 330776"/>
              <a:gd name="connsiteX3" fmla="*/ 0 w 7664570"/>
              <a:gd name="connsiteY3" fmla="*/ 330776 h 330776"/>
              <a:gd name="connsiteX4" fmla="*/ 101076 w 7664570"/>
              <a:gd name="connsiteY4" fmla="*/ 77899 h 330776"/>
              <a:gd name="connsiteX0" fmla="*/ 2034 w 7666651"/>
              <a:gd name="connsiteY0" fmla="*/ 4471 h 330776"/>
              <a:gd name="connsiteX1" fmla="*/ 7666651 w 7666651"/>
              <a:gd name="connsiteY1" fmla="*/ 0 h 330776"/>
              <a:gd name="connsiteX2" fmla="*/ 7460468 w 7666651"/>
              <a:gd name="connsiteY2" fmla="*/ 329990 h 330776"/>
              <a:gd name="connsiteX3" fmla="*/ 2081 w 7666651"/>
              <a:gd name="connsiteY3" fmla="*/ 330776 h 330776"/>
              <a:gd name="connsiteX4" fmla="*/ 2034 w 7666651"/>
              <a:gd name="connsiteY4" fmla="*/ 4471 h 33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651" h="330776">
                <a:moveTo>
                  <a:pt x="2034" y="4471"/>
                </a:moveTo>
                <a:lnTo>
                  <a:pt x="7666651" y="0"/>
                </a:lnTo>
                <a:lnTo>
                  <a:pt x="7460468" y="329990"/>
                </a:lnTo>
                <a:lnTo>
                  <a:pt x="2081" y="330776"/>
                </a:lnTo>
                <a:cubicBezTo>
                  <a:pt x="4919" y="162438"/>
                  <a:pt x="-3745" y="52023"/>
                  <a:pt x="2034" y="4471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3">
            <a:extLst>
              <a:ext uri="{FF2B5EF4-FFF2-40B4-BE49-F238E27FC236}">
                <a16:creationId xmlns:a16="http://schemas.microsoft.com/office/drawing/2014/main" id="{DDDB21C2-2F58-4ABE-BBC0-776B202ED99A}"/>
              </a:ext>
            </a:extLst>
          </p:cNvPr>
          <p:cNvSpPr/>
          <p:nvPr/>
        </p:nvSpPr>
        <p:spPr>
          <a:xfrm flipH="1" flipV="1">
            <a:off x="11471162" y="359476"/>
            <a:ext cx="724615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39BDFF64-1BD3-4759-B3CF-0B4663E08CA9}"/>
              </a:ext>
            </a:extLst>
          </p:cNvPr>
          <p:cNvSpPr/>
          <p:nvPr/>
        </p:nvSpPr>
        <p:spPr>
          <a:xfrm>
            <a:off x="-5951" y="6527175"/>
            <a:ext cx="990869" cy="33545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7560904 w 8326206"/>
              <a:gd name="connsiteY0" fmla="*/ 0 h 340918"/>
              <a:gd name="connsiteX1" fmla="*/ 8326206 w 8326206"/>
              <a:gd name="connsiteY1" fmla="*/ 7519 h 340918"/>
              <a:gd name="connsiteX2" fmla="*/ 8120023 w 8326206"/>
              <a:gd name="connsiteY2" fmla="*/ 337509 h 340918"/>
              <a:gd name="connsiteX3" fmla="*/ 4 w 8326206"/>
              <a:gd name="connsiteY3" fmla="*/ 340918 h 340918"/>
              <a:gd name="connsiteX4" fmla="*/ 7560904 w 8326206"/>
              <a:gd name="connsiteY4" fmla="*/ 0 h 340918"/>
              <a:gd name="connsiteX0" fmla="*/ 211070 w 976372"/>
              <a:gd name="connsiteY0" fmla="*/ 0 h 359657"/>
              <a:gd name="connsiteX1" fmla="*/ 976372 w 976372"/>
              <a:gd name="connsiteY1" fmla="*/ 7519 h 359657"/>
              <a:gd name="connsiteX2" fmla="*/ 770189 w 976372"/>
              <a:gd name="connsiteY2" fmla="*/ 337509 h 359657"/>
              <a:gd name="connsiteX3" fmla="*/ 116 w 976372"/>
              <a:gd name="connsiteY3" fmla="*/ 359657 h 359657"/>
              <a:gd name="connsiteX4" fmla="*/ 211070 w 976372"/>
              <a:gd name="connsiteY4" fmla="*/ 0 h 359657"/>
              <a:gd name="connsiteX0" fmla="*/ 0 w 765302"/>
              <a:gd name="connsiteY0" fmla="*/ 0 h 337509"/>
              <a:gd name="connsiteX1" fmla="*/ 765302 w 765302"/>
              <a:gd name="connsiteY1" fmla="*/ 7519 h 337509"/>
              <a:gd name="connsiteX2" fmla="*/ 559119 w 765302"/>
              <a:gd name="connsiteY2" fmla="*/ 337509 h 337509"/>
              <a:gd name="connsiteX3" fmla="*/ 81842 w 765302"/>
              <a:gd name="connsiteY3" fmla="*/ 277885 h 337509"/>
              <a:gd name="connsiteX4" fmla="*/ 0 w 765302"/>
              <a:gd name="connsiteY4" fmla="*/ 0 h 337509"/>
              <a:gd name="connsiteX0" fmla="*/ 42525 w 807827"/>
              <a:gd name="connsiteY0" fmla="*/ 0 h 344325"/>
              <a:gd name="connsiteX1" fmla="*/ 807827 w 807827"/>
              <a:gd name="connsiteY1" fmla="*/ 7519 h 344325"/>
              <a:gd name="connsiteX2" fmla="*/ 601644 w 807827"/>
              <a:gd name="connsiteY2" fmla="*/ 337509 h 344325"/>
              <a:gd name="connsiteX3" fmla="*/ 492 w 807827"/>
              <a:gd name="connsiteY3" fmla="*/ 344325 h 344325"/>
              <a:gd name="connsiteX4" fmla="*/ 42525 w 807827"/>
              <a:gd name="connsiteY4" fmla="*/ 0 h 344325"/>
              <a:gd name="connsiteX0" fmla="*/ 14958 w 808413"/>
              <a:gd name="connsiteY0" fmla="*/ 7814 h 336806"/>
              <a:gd name="connsiteX1" fmla="*/ 808413 w 808413"/>
              <a:gd name="connsiteY1" fmla="*/ 0 h 336806"/>
              <a:gd name="connsiteX2" fmla="*/ 602230 w 808413"/>
              <a:gd name="connsiteY2" fmla="*/ 329990 h 336806"/>
              <a:gd name="connsiteX3" fmla="*/ 1078 w 808413"/>
              <a:gd name="connsiteY3" fmla="*/ 336806 h 336806"/>
              <a:gd name="connsiteX4" fmla="*/ 14958 w 808413"/>
              <a:gd name="connsiteY4" fmla="*/ 7814 h 336806"/>
              <a:gd name="connsiteX0" fmla="*/ 638927 w 807375"/>
              <a:gd name="connsiteY0" fmla="*/ 0 h 666301"/>
              <a:gd name="connsiteX1" fmla="*/ 807375 w 807375"/>
              <a:gd name="connsiteY1" fmla="*/ 329495 h 666301"/>
              <a:gd name="connsiteX2" fmla="*/ 601192 w 807375"/>
              <a:gd name="connsiteY2" fmla="*/ 659485 h 666301"/>
              <a:gd name="connsiteX3" fmla="*/ 40 w 807375"/>
              <a:gd name="connsiteY3" fmla="*/ 666301 h 666301"/>
              <a:gd name="connsiteX4" fmla="*/ 638927 w 807375"/>
              <a:gd name="connsiteY4" fmla="*/ 0 h 666301"/>
              <a:gd name="connsiteX0" fmla="*/ 9663 w 808749"/>
              <a:gd name="connsiteY0" fmla="*/ 0 h 344324"/>
              <a:gd name="connsiteX1" fmla="*/ 808749 w 808749"/>
              <a:gd name="connsiteY1" fmla="*/ 7518 h 344324"/>
              <a:gd name="connsiteX2" fmla="*/ 602566 w 808749"/>
              <a:gd name="connsiteY2" fmla="*/ 337508 h 344324"/>
              <a:gd name="connsiteX3" fmla="*/ 1414 w 808749"/>
              <a:gd name="connsiteY3" fmla="*/ 344324 h 344324"/>
              <a:gd name="connsiteX4" fmla="*/ 9663 w 808749"/>
              <a:gd name="connsiteY4" fmla="*/ 0 h 344324"/>
              <a:gd name="connsiteX0" fmla="*/ 9663 w 808749"/>
              <a:gd name="connsiteY0" fmla="*/ 58922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58922 h 336806"/>
              <a:gd name="connsiteX0" fmla="*/ 9663 w 808749"/>
              <a:gd name="connsiteY0" fmla="*/ 7815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7815 h 336806"/>
              <a:gd name="connsiteX0" fmla="*/ 9663 w 808749"/>
              <a:gd name="connsiteY0" fmla="*/ 0 h 441427"/>
              <a:gd name="connsiteX1" fmla="*/ 808749 w 808749"/>
              <a:gd name="connsiteY1" fmla="*/ 104621 h 441427"/>
              <a:gd name="connsiteX2" fmla="*/ 602566 w 808749"/>
              <a:gd name="connsiteY2" fmla="*/ 434611 h 441427"/>
              <a:gd name="connsiteX3" fmla="*/ 1414 w 808749"/>
              <a:gd name="connsiteY3" fmla="*/ 441427 h 441427"/>
              <a:gd name="connsiteX4" fmla="*/ 9663 w 808749"/>
              <a:gd name="connsiteY4" fmla="*/ 0 h 441427"/>
              <a:gd name="connsiteX0" fmla="*/ 9663 w 808749"/>
              <a:gd name="connsiteY0" fmla="*/ 0 h 339212"/>
              <a:gd name="connsiteX1" fmla="*/ 808749 w 808749"/>
              <a:gd name="connsiteY1" fmla="*/ 2406 h 339212"/>
              <a:gd name="connsiteX2" fmla="*/ 602566 w 808749"/>
              <a:gd name="connsiteY2" fmla="*/ 332396 h 339212"/>
              <a:gd name="connsiteX3" fmla="*/ 1414 w 808749"/>
              <a:gd name="connsiteY3" fmla="*/ 339212 h 339212"/>
              <a:gd name="connsiteX4" fmla="*/ 9663 w 808749"/>
              <a:gd name="connsiteY4" fmla="*/ 0 h 339212"/>
              <a:gd name="connsiteX0" fmla="*/ 177306 w 807472"/>
              <a:gd name="connsiteY0" fmla="*/ 84476 h 336806"/>
              <a:gd name="connsiteX1" fmla="*/ 807472 w 807472"/>
              <a:gd name="connsiteY1" fmla="*/ 0 h 336806"/>
              <a:gd name="connsiteX2" fmla="*/ 601289 w 807472"/>
              <a:gd name="connsiteY2" fmla="*/ 329990 h 336806"/>
              <a:gd name="connsiteX3" fmla="*/ 137 w 807472"/>
              <a:gd name="connsiteY3" fmla="*/ 336806 h 336806"/>
              <a:gd name="connsiteX4" fmla="*/ 177306 w 807472"/>
              <a:gd name="connsiteY4" fmla="*/ 84476 h 336806"/>
              <a:gd name="connsiteX0" fmla="*/ 4669 w 809386"/>
              <a:gd name="connsiteY0" fmla="*/ 2704 h 336806"/>
              <a:gd name="connsiteX1" fmla="*/ 809386 w 809386"/>
              <a:gd name="connsiteY1" fmla="*/ 0 h 336806"/>
              <a:gd name="connsiteX2" fmla="*/ 603203 w 809386"/>
              <a:gd name="connsiteY2" fmla="*/ 329990 h 336806"/>
              <a:gd name="connsiteX3" fmla="*/ 2051 w 809386"/>
              <a:gd name="connsiteY3" fmla="*/ 336806 h 336806"/>
              <a:gd name="connsiteX4" fmla="*/ 4669 w 809386"/>
              <a:gd name="connsiteY4" fmla="*/ 2704 h 336806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66302 w 804717"/>
              <a:gd name="connsiteY3" fmla="*/ 224369 h 329990"/>
              <a:gd name="connsiteX4" fmla="*/ 0 w 804717"/>
              <a:gd name="connsiteY4" fmla="*/ 2704 h 329990"/>
              <a:gd name="connsiteX0" fmla="*/ 20383 w 825100"/>
              <a:gd name="connsiteY0" fmla="*/ 2704 h 329990"/>
              <a:gd name="connsiteX1" fmla="*/ 825100 w 825100"/>
              <a:gd name="connsiteY1" fmla="*/ 0 h 329990"/>
              <a:gd name="connsiteX2" fmla="*/ 618917 w 825100"/>
              <a:gd name="connsiteY2" fmla="*/ 329990 h 329990"/>
              <a:gd name="connsiteX3" fmla="*/ 872 w 825100"/>
              <a:gd name="connsiteY3" fmla="*/ 321474 h 329990"/>
              <a:gd name="connsiteX4" fmla="*/ 20383 w 825100"/>
              <a:gd name="connsiteY4" fmla="*/ 2704 h 329990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09878 w 804717"/>
              <a:gd name="connsiteY3" fmla="*/ 289445 h 329990"/>
              <a:gd name="connsiteX4" fmla="*/ 0 w 804717"/>
              <a:gd name="connsiteY4" fmla="*/ 2704 h 329990"/>
              <a:gd name="connsiteX0" fmla="*/ 267 w 804984"/>
              <a:gd name="connsiteY0" fmla="*/ 2704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4 h 329990"/>
              <a:gd name="connsiteX0" fmla="*/ 9204 w 802158"/>
              <a:gd name="connsiteY0" fmla="*/ 2704 h 329990"/>
              <a:gd name="connsiteX1" fmla="*/ 802158 w 802158"/>
              <a:gd name="connsiteY1" fmla="*/ 0 h 329990"/>
              <a:gd name="connsiteX2" fmla="*/ 595975 w 802158"/>
              <a:gd name="connsiteY2" fmla="*/ 329990 h 329990"/>
              <a:gd name="connsiteX3" fmla="*/ 1455 w 802158"/>
              <a:gd name="connsiteY3" fmla="*/ 326813 h 329990"/>
              <a:gd name="connsiteX4" fmla="*/ 9204 w 802158"/>
              <a:gd name="connsiteY4" fmla="*/ 2704 h 329990"/>
              <a:gd name="connsiteX0" fmla="*/ 6555 w 802450"/>
              <a:gd name="connsiteY0" fmla="*/ 35 h 329990"/>
              <a:gd name="connsiteX1" fmla="*/ 802450 w 802450"/>
              <a:gd name="connsiteY1" fmla="*/ 0 h 329990"/>
              <a:gd name="connsiteX2" fmla="*/ 596267 w 802450"/>
              <a:gd name="connsiteY2" fmla="*/ 329990 h 329990"/>
              <a:gd name="connsiteX3" fmla="*/ 1747 w 802450"/>
              <a:gd name="connsiteY3" fmla="*/ 326813 h 329990"/>
              <a:gd name="connsiteX4" fmla="*/ 6555 w 802450"/>
              <a:gd name="connsiteY4" fmla="*/ 35 h 329990"/>
              <a:gd name="connsiteX0" fmla="*/ 267 w 804984"/>
              <a:gd name="connsiteY0" fmla="*/ 2705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5 h 329990"/>
              <a:gd name="connsiteX0" fmla="*/ 613566 w 800744"/>
              <a:gd name="connsiteY0" fmla="*/ 0 h 412697"/>
              <a:gd name="connsiteX1" fmla="*/ 800744 w 800744"/>
              <a:gd name="connsiteY1" fmla="*/ 82707 h 412697"/>
              <a:gd name="connsiteX2" fmla="*/ 594561 w 800744"/>
              <a:gd name="connsiteY2" fmla="*/ 412697 h 412697"/>
              <a:gd name="connsiteX3" fmla="*/ 41 w 800744"/>
              <a:gd name="connsiteY3" fmla="*/ 409520 h 412697"/>
              <a:gd name="connsiteX4" fmla="*/ 613566 w 800744"/>
              <a:gd name="connsiteY4" fmla="*/ 0 h 412697"/>
              <a:gd name="connsiteX0" fmla="*/ 9202 w 802157"/>
              <a:gd name="connsiteY0" fmla="*/ 0 h 337962"/>
              <a:gd name="connsiteX1" fmla="*/ 802157 w 802157"/>
              <a:gd name="connsiteY1" fmla="*/ 7972 h 337962"/>
              <a:gd name="connsiteX2" fmla="*/ 595974 w 802157"/>
              <a:gd name="connsiteY2" fmla="*/ 337962 h 337962"/>
              <a:gd name="connsiteX3" fmla="*/ 1454 w 802157"/>
              <a:gd name="connsiteY3" fmla="*/ 334785 h 337962"/>
              <a:gd name="connsiteX4" fmla="*/ 9202 w 802157"/>
              <a:gd name="connsiteY4" fmla="*/ 0 h 337962"/>
              <a:gd name="connsiteX0" fmla="*/ 79962 w 800989"/>
              <a:gd name="connsiteY0" fmla="*/ 91166 h 329990"/>
              <a:gd name="connsiteX1" fmla="*/ 800989 w 800989"/>
              <a:gd name="connsiteY1" fmla="*/ 0 h 329990"/>
              <a:gd name="connsiteX2" fmla="*/ 594806 w 800989"/>
              <a:gd name="connsiteY2" fmla="*/ 329990 h 329990"/>
              <a:gd name="connsiteX3" fmla="*/ 286 w 800989"/>
              <a:gd name="connsiteY3" fmla="*/ 326813 h 329990"/>
              <a:gd name="connsiteX4" fmla="*/ 79962 w 800989"/>
              <a:gd name="connsiteY4" fmla="*/ 91166 h 329990"/>
              <a:gd name="connsiteX0" fmla="*/ 1 w 806276"/>
              <a:gd name="connsiteY0" fmla="*/ 0 h 333126"/>
              <a:gd name="connsiteX1" fmla="*/ 806276 w 806276"/>
              <a:gd name="connsiteY1" fmla="*/ 3136 h 333126"/>
              <a:gd name="connsiteX2" fmla="*/ 600093 w 806276"/>
              <a:gd name="connsiteY2" fmla="*/ 333126 h 333126"/>
              <a:gd name="connsiteX3" fmla="*/ 5573 w 806276"/>
              <a:gd name="connsiteY3" fmla="*/ 329949 h 333126"/>
              <a:gd name="connsiteX4" fmla="*/ 1 w 806276"/>
              <a:gd name="connsiteY4" fmla="*/ 0 h 333126"/>
              <a:gd name="connsiteX0" fmla="*/ 103877 w 800928"/>
              <a:gd name="connsiteY0" fmla="*/ 0 h 395993"/>
              <a:gd name="connsiteX1" fmla="*/ 800928 w 800928"/>
              <a:gd name="connsiteY1" fmla="*/ 66003 h 395993"/>
              <a:gd name="connsiteX2" fmla="*/ 594745 w 800928"/>
              <a:gd name="connsiteY2" fmla="*/ 395993 h 395993"/>
              <a:gd name="connsiteX3" fmla="*/ 225 w 800928"/>
              <a:gd name="connsiteY3" fmla="*/ 392816 h 395993"/>
              <a:gd name="connsiteX4" fmla="*/ 103877 w 800928"/>
              <a:gd name="connsiteY4" fmla="*/ 0 h 395993"/>
              <a:gd name="connsiteX0" fmla="*/ 1 w 806276"/>
              <a:gd name="connsiteY0" fmla="*/ 1700 h 329990"/>
              <a:gd name="connsiteX1" fmla="*/ 806276 w 806276"/>
              <a:gd name="connsiteY1" fmla="*/ 0 h 329990"/>
              <a:gd name="connsiteX2" fmla="*/ 600093 w 806276"/>
              <a:gd name="connsiteY2" fmla="*/ 329990 h 329990"/>
              <a:gd name="connsiteX3" fmla="*/ 5573 w 806276"/>
              <a:gd name="connsiteY3" fmla="*/ 326813 h 329990"/>
              <a:gd name="connsiteX4" fmla="*/ 1 w 806276"/>
              <a:gd name="connsiteY4" fmla="*/ 1700 h 329990"/>
              <a:gd name="connsiteX0" fmla="*/ 2292 w 803406"/>
              <a:gd name="connsiteY0" fmla="*/ 1700 h 329990"/>
              <a:gd name="connsiteX1" fmla="*/ 803406 w 803406"/>
              <a:gd name="connsiteY1" fmla="*/ 0 h 329990"/>
              <a:gd name="connsiteX2" fmla="*/ 597223 w 803406"/>
              <a:gd name="connsiteY2" fmla="*/ 329990 h 329990"/>
              <a:gd name="connsiteX3" fmla="*/ 2703 w 803406"/>
              <a:gd name="connsiteY3" fmla="*/ 326813 h 329990"/>
              <a:gd name="connsiteX4" fmla="*/ 2292 w 803406"/>
              <a:gd name="connsiteY4" fmla="*/ 1700 h 329990"/>
              <a:gd name="connsiteX0" fmla="*/ 0 w 801114"/>
              <a:gd name="connsiteY0" fmla="*/ 1700 h 329990"/>
              <a:gd name="connsiteX1" fmla="*/ 801114 w 801114"/>
              <a:gd name="connsiteY1" fmla="*/ 0 h 329990"/>
              <a:gd name="connsiteX2" fmla="*/ 594931 w 801114"/>
              <a:gd name="connsiteY2" fmla="*/ 329990 h 329990"/>
              <a:gd name="connsiteX3" fmla="*/ 77834 w 801114"/>
              <a:gd name="connsiteY3" fmla="*/ 270594 h 329990"/>
              <a:gd name="connsiteX4" fmla="*/ 0 w 801114"/>
              <a:gd name="connsiteY4" fmla="*/ 1700 h 329990"/>
              <a:gd name="connsiteX0" fmla="*/ 690 w 801804"/>
              <a:gd name="connsiteY0" fmla="*/ 1700 h 329990"/>
              <a:gd name="connsiteX1" fmla="*/ 801804 w 801804"/>
              <a:gd name="connsiteY1" fmla="*/ 0 h 329990"/>
              <a:gd name="connsiteX2" fmla="*/ 595621 w 801804"/>
              <a:gd name="connsiteY2" fmla="*/ 329990 h 329990"/>
              <a:gd name="connsiteX3" fmla="*/ 3682 w 801804"/>
              <a:gd name="connsiteY3" fmla="*/ 322127 h 329990"/>
              <a:gd name="connsiteX4" fmla="*/ 690 w 801804"/>
              <a:gd name="connsiteY4" fmla="*/ 1700 h 329990"/>
              <a:gd name="connsiteX0" fmla="*/ 4296 w 805410"/>
              <a:gd name="connsiteY0" fmla="*/ 1700 h 329990"/>
              <a:gd name="connsiteX1" fmla="*/ 805410 w 805410"/>
              <a:gd name="connsiteY1" fmla="*/ 0 h 329990"/>
              <a:gd name="connsiteX2" fmla="*/ 599227 w 805410"/>
              <a:gd name="connsiteY2" fmla="*/ 329990 h 329990"/>
              <a:gd name="connsiteX3" fmla="*/ 2127 w 805410"/>
              <a:gd name="connsiteY3" fmla="*/ 326813 h 329990"/>
              <a:gd name="connsiteX4" fmla="*/ 4296 w 805410"/>
              <a:gd name="connsiteY4" fmla="*/ 1700 h 32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0" h="329990">
                <a:moveTo>
                  <a:pt x="4296" y="1700"/>
                </a:moveTo>
                <a:lnTo>
                  <a:pt x="805410" y="0"/>
                </a:lnTo>
                <a:lnTo>
                  <a:pt x="599227" y="329990"/>
                </a:lnTo>
                <a:lnTo>
                  <a:pt x="2127" y="326813"/>
                </a:lnTo>
                <a:cubicBezTo>
                  <a:pt x="-3703" y="100781"/>
                  <a:pt x="4296" y="70231"/>
                  <a:pt x="4296" y="170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6508D7-325E-4FE4-9E40-A756D4757D09}"/>
              </a:ext>
            </a:extLst>
          </p:cNvPr>
          <p:cNvSpPr txBox="1"/>
          <p:nvPr/>
        </p:nvSpPr>
        <p:spPr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06A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191590" y="1511351"/>
            <a:ext cx="4356243" cy="302559"/>
          </a:xfrm>
          <a:prstGeom prst="roundRect">
            <a:avLst/>
          </a:prstGeom>
          <a:solidFill>
            <a:schemeClr val="bg1"/>
          </a:solidFill>
          <a:ln>
            <a:solidFill>
              <a:srgbClr val="006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6260"/>
                </a:solidFill>
              </a:rPr>
              <a:t>НАСТАВНИЧЕСТВО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191590" y="2093566"/>
            <a:ext cx="4356243" cy="302559"/>
          </a:xfrm>
          <a:prstGeom prst="roundRect">
            <a:avLst/>
          </a:prstGeom>
          <a:solidFill>
            <a:schemeClr val="bg1"/>
          </a:solidFill>
          <a:ln>
            <a:solidFill>
              <a:srgbClr val="006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6260"/>
                </a:solidFill>
              </a:rPr>
              <a:t>ПРОДУКТИВНОЕ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224612" y="1584820"/>
            <a:ext cx="2246550" cy="30255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НЕПРОДУКТИВНОЕ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092" y="1799528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Результат </a:t>
            </a:r>
          </a:p>
          <a:p>
            <a:r>
              <a:rPr lang="ru-RU" dirty="0"/>
              <a:t>деятельности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0520" y="2746225"/>
            <a:ext cx="1693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Направление </a:t>
            </a:r>
          </a:p>
          <a:p>
            <a:r>
              <a:rPr lang="ru-RU" dirty="0" err="1"/>
              <a:t>проф.развития</a:t>
            </a:r>
            <a:r>
              <a:rPr lang="ru-RU" dirty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0520" y="3681449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Рамки </a:t>
            </a:r>
          </a:p>
          <a:p>
            <a:r>
              <a:rPr lang="ru-RU" dirty="0"/>
              <a:t>деятельности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318287" y="2741610"/>
            <a:ext cx="2151553" cy="3504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6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6260"/>
                </a:solidFill>
              </a:rPr>
              <a:t>ГОРИЗОНТАЛЬНОЕ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603467" y="2765578"/>
            <a:ext cx="2103981" cy="30255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6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6260"/>
                </a:solidFill>
              </a:rPr>
              <a:t>ВЕРТИКАЛЬНОЕ</a:t>
            </a:r>
          </a:p>
        </p:txBody>
      </p:sp>
      <p:cxnSp>
        <p:nvCxnSpPr>
          <p:cNvPr id="28" name="Прямая со стрелкой 27"/>
          <p:cNvCxnSpPr>
            <a:stCxn id="3" idx="2"/>
          </p:cNvCxnSpPr>
          <p:nvPr/>
        </p:nvCxnSpPr>
        <p:spPr>
          <a:xfrm>
            <a:off x="6369712" y="1813910"/>
            <a:ext cx="20549" cy="252751"/>
          </a:xfrm>
          <a:prstGeom prst="straightConnector1">
            <a:avLst/>
          </a:prstGeom>
          <a:ln w="28575">
            <a:solidFill>
              <a:srgbClr val="008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Скругленный прямоугольник 31"/>
          <p:cNvSpPr/>
          <p:nvPr/>
        </p:nvSpPr>
        <p:spPr>
          <a:xfrm>
            <a:off x="2159711" y="3676832"/>
            <a:ext cx="1944362" cy="1311792"/>
          </a:xfrm>
          <a:prstGeom prst="roundRect">
            <a:avLst/>
          </a:prstGeom>
          <a:solidFill>
            <a:schemeClr val="bg1"/>
          </a:solidFill>
          <a:ln>
            <a:solidFill>
              <a:srgbClr val="006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6260"/>
                </a:solidFill>
              </a:rPr>
              <a:t>АДАПТИВНОЕ:</a:t>
            </a:r>
          </a:p>
          <a:p>
            <a:pPr algn="ctr"/>
            <a:endParaRPr lang="ru-RU" sz="1000" b="1" dirty="0">
              <a:solidFill>
                <a:srgbClr val="006260"/>
              </a:solidFill>
            </a:endParaRPr>
          </a:p>
          <a:p>
            <a:r>
              <a:rPr lang="ru-RU" sz="1400" dirty="0">
                <a:solidFill>
                  <a:srgbClr val="006260"/>
                </a:solidFill>
              </a:rPr>
              <a:t>- формализованное;</a:t>
            </a:r>
          </a:p>
          <a:p>
            <a:r>
              <a:rPr lang="ru-RU" sz="1400" dirty="0">
                <a:solidFill>
                  <a:srgbClr val="006260"/>
                </a:solidFill>
              </a:rPr>
              <a:t>- кризисное;</a:t>
            </a:r>
          </a:p>
          <a:p>
            <a:r>
              <a:rPr lang="ru-RU" sz="1400" dirty="0">
                <a:solidFill>
                  <a:srgbClr val="006260"/>
                </a:solidFill>
              </a:rPr>
              <a:t>- инициативное.</a:t>
            </a:r>
          </a:p>
          <a:p>
            <a:pPr algn="ctr"/>
            <a:endParaRPr lang="ru-RU" sz="1200" dirty="0">
              <a:solidFill>
                <a:srgbClr val="006260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191589" y="3676832"/>
            <a:ext cx="2496621" cy="1311791"/>
          </a:xfrm>
          <a:prstGeom prst="roundRect">
            <a:avLst/>
          </a:prstGeom>
          <a:solidFill>
            <a:schemeClr val="bg1"/>
          </a:solidFill>
          <a:ln>
            <a:solidFill>
              <a:srgbClr val="006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6260"/>
                </a:solidFill>
              </a:rPr>
              <a:t>СОПРОВОЖДАЮЩЕЕ:</a:t>
            </a:r>
          </a:p>
          <a:p>
            <a:pPr algn="ctr"/>
            <a:endParaRPr lang="ru-RU" sz="1000" b="1" dirty="0">
              <a:solidFill>
                <a:srgbClr val="006260"/>
              </a:solidFill>
            </a:endParaRPr>
          </a:p>
          <a:p>
            <a:r>
              <a:rPr lang="ru-RU" sz="1400" dirty="0">
                <a:solidFill>
                  <a:srgbClr val="006260"/>
                </a:solidFill>
              </a:rPr>
              <a:t>- дефицитное;</a:t>
            </a:r>
          </a:p>
          <a:p>
            <a:r>
              <a:rPr lang="ru-RU" sz="1400" dirty="0">
                <a:solidFill>
                  <a:srgbClr val="006260"/>
                </a:solidFill>
              </a:rPr>
              <a:t>- квалификационное;</a:t>
            </a:r>
          </a:p>
          <a:p>
            <a:r>
              <a:rPr lang="ru-RU" sz="1400" dirty="0">
                <a:solidFill>
                  <a:srgbClr val="006260"/>
                </a:solidFill>
              </a:rPr>
              <a:t>- адресное.</a:t>
            </a:r>
          </a:p>
          <a:p>
            <a:pPr algn="ctr"/>
            <a:endParaRPr lang="ru-RU" sz="1200" dirty="0">
              <a:solidFill>
                <a:srgbClr val="006260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113626" y="3641363"/>
            <a:ext cx="2110986" cy="1347259"/>
          </a:xfrm>
          <a:prstGeom prst="roundRect">
            <a:avLst/>
          </a:prstGeom>
          <a:solidFill>
            <a:schemeClr val="bg1"/>
          </a:solidFill>
          <a:ln>
            <a:solidFill>
              <a:srgbClr val="006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6260"/>
                </a:solidFill>
              </a:rPr>
              <a:t>РАЗВИВАЮЩЕЕ:</a:t>
            </a:r>
          </a:p>
          <a:p>
            <a:pPr algn="ctr"/>
            <a:endParaRPr lang="ru-RU" sz="1000" b="1" dirty="0">
              <a:solidFill>
                <a:srgbClr val="006260"/>
              </a:solidFill>
            </a:endParaRPr>
          </a:p>
          <a:p>
            <a:r>
              <a:rPr lang="ru-RU" sz="1400" dirty="0">
                <a:solidFill>
                  <a:srgbClr val="006260"/>
                </a:solidFill>
              </a:rPr>
              <a:t>- стратегическое;</a:t>
            </a:r>
          </a:p>
          <a:p>
            <a:r>
              <a:rPr lang="ru-RU" sz="1400" dirty="0">
                <a:solidFill>
                  <a:srgbClr val="006260"/>
                </a:solidFill>
              </a:rPr>
              <a:t>- тактическое;</a:t>
            </a:r>
          </a:p>
          <a:p>
            <a:r>
              <a:rPr lang="ru-RU" sz="1400" dirty="0">
                <a:solidFill>
                  <a:srgbClr val="006260"/>
                </a:solidFill>
              </a:rPr>
              <a:t>- проектное.</a:t>
            </a:r>
          </a:p>
          <a:p>
            <a:pPr algn="ctr"/>
            <a:endParaRPr lang="ru-RU" sz="1200" dirty="0">
              <a:solidFill>
                <a:srgbClr val="006260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9360350" y="3648620"/>
            <a:ext cx="2110986" cy="1340002"/>
          </a:xfrm>
          <a:prstGeom prst="roundRect">
            <a:avLst/>
          </a:prstGeom>
          <a:solidFill>
            <a:schemeClr val="bg1"/>
          </a:solidFill>
          <a:ln>
            <a:solidFill>
              <a:srgbClr val="006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6260"/>
                </a:solidFill>
              </a:rPr>
              <a:t>ЭКСПЕРТНОЕ:</a:t>
            </a:r>
          </a:p>
          <a:p>
            <a:pPr algn="ctr"/>
            <a:endParaRPr lang="ru-RU" sz="1000" b="1" dirty="0">
              <a:solidFill>
                <a:srgbClr val="006260"/>
              </a:solidFill>
            </a:endParaRPr>
          </a:p>
          <a:p>
            <a:r>
              <a:rPr lang="ru-RU" sz="1400" dirty="0">
                <a:solidFill>
                  <a:srgbClr val="006260"/>
                </a:solidFill>
              </a:rPr>
              <a:t>- консультационное;</a:t>
            </a:r>
          </a:p>
          <a:p>
            <a:r>
              <a:rPr lang="ru-RU" sz="1400" dirty="0">
                <a:solidFill>
                  <a:srgbClr val="006260"/>
                </a:solidFill>
              </a:rPr>
              <a:t>- оценочное.</a:t>
            </a:r>
          </a:p>
          <a:p>
            <a:pPr algn="ctr"/>
            <a:endParaRPr lang="ru-RU" sz="1200" dirty="0">
              <a:solidFill>
                <a:srgbClr val="006260"/>
              </a:solidFill>
            </a:endParaRPr>
          </a:p>
          <a:p>
            <a:pPr algn="ctr"/>
            <a:endParaRPr lang="ru-RU" sz="1200" dirty="0">
              <a:solidFill>
                <a:srgbClr val="0062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041" y="5245202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Содержание  </a:t>
            </a:r>
          </a:p>
          <a:p>
            <a:r>
              <a:rPr lang="ru-RU" dirty="0"/>
              <a:t>деятельности</a:t>
            </a:r>
          </a:p>
        </p:txBody>
      </p:sp>
      <p:cxnSp>
        <p:nvCxnSpPr>
          <p:cNvPr id="33" name="Прямая со стрелкой 32"/>
          <p:cNvCxnSpPr/>
          <p:nvPr/>
        </p:nvCxnSpPr>
        <p:spPr>
          <a:xfrm flipH="1">
            <a:off x="3124855" y="3102256"/>
            <a:ext cx="542754" cy="574576"/>
          </a:xfrm>
          <a:prstGeom prst="straightConnector1">
            <a:avLst/>
          </a:prstGeom>
          <a:ln w="28575">
            <a:solidFill>
              <a:srgbClr val="008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7935520" y="3059443"/>
            <a:ext cx="8559" cy="614582"/>
          </a:xfrm>
          <a:prstGeom prst="straightConnector1">
            <a:avLst/>
          </a:prstGeom>
          <a:ln w="28575">
            <a:solidFill>
              <a:srgbClr val="008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9390139" y="3092106"/>
            <a:ext cx="814029" cy="541025"/>
          </a:xfrm>
          <a:prstGeom prst="straightConnector1">
            <a:avLst/>
          </a:prstGeom>
          <a:ln w="28575">
            <a:solidFill>
              <a:srgbClr val="008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11092" y="2569758"/>
            <a:ext cx="11756850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8530391" y="1739157"/>
            <a:ext cx="694221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111092" y="3545842"/>
            <a:ext cx="11756850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111092" y="5115603"/>
            <a:ext cx="11756850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4394063" y="2396125"/>
            <a:ext cx="4468" cy="345484"/>
          </a:xfrm>
          <a:prstGeom prst="straightConnector1">
            <a:avLst/>
          </a:prstGeom>
          <a:ln w="28575">
            <a:solidFill>
              <a:srgbClr val="008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8347901" y="2423325"/>
            <a:ext cx="4468" cy="345484"/>
          </a:xfrm>
          <a:prstGeom prst="straightConnector1">
            <a:avLst/>
          </a:prstGeom>
          <a:ln w="28575">
            <a:solidFill>
              <a:srgbClr val="008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5251916" y="3068137"/>
            <a:ext cx="0" cy="549259"/>
          </a:xfrm>
          <a:prstGeom prst="straightConnector1">
            <a:avLst/>
          </a:prstGeom>
          <a:ln w="28575">
            <a:solidFill>
              <a:srgbClr val="008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cxnSpLocks/>
            <a:stCxn id="32" idx="2"/>
          </p:cNvCxnSpPr>
          <p:nvPr/>
        </p:nvCxnSpPr>
        <p:spPr>
          <a:xfrm>
            <a:off x="3131892" y="4988624"/>
            <a:ext cx="78443" cy="316978"/>
          </a:xfrm>
          <a:prstGeom prst="straightConnector1">
            <a:avLst/>
          </a:prstGeom>
          <a:ln w="28575">
            <a:solidFill>
              <a:srgbClr val="008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Левая круглая скобка 73"/>
          <p:cNvSpPr/>
          <p:nvPr/>
        </p:nvSpPr>
        <p:spPr>
          <a:xfrm rot="16200000">
            <a:off x="9195620" y="3849282"/>
            <a:ext cx="274990" cy="2553671"/>
          </a:xfrm>
          <a:prstGeom prst="leftBracket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/>
          <p:cNvSpPr/>
          <p:nvPr/>
        </p:nvSpPr>
        <p:spPr>
          <a:xfrm>
            <a:off x="7174281" y="5568368"/>
            <a:ext cx="445480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dirty="0"/>
              <a:t>Интегративно-</a:t>
            </a:r>
            <a:r>
              <a:rPr lang="ru-RU" dirty="0" err="1"/>
              <a:t>полипрофессиональное</a:t>
            </a:r>
            <a:endParaRPr lang="ru-RU" dirty="0"/>
          </a:p>
        </p:txBody>
      </p:sp>
      <p:sp>
        <p:nvSpPr>
          <p:cNvPr id="77" name="Прямоугольник 76"/>
          <p:cNvSpPr/>
          <p:nvPr/>
        </p:nvSpPr>
        <p:spPr>
          <a:xfrm>
            <a:off x="4314960" y="5293510"/>
            <a:ext cx="243390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dirty="0"/>
              <a:t>Профессионально-</a:t>
            </a:r>
            <a:r>
              <a:rPr lang="ru-RU" dirty="0" err="1"/>
              <a:t>компетентностное</a:t>
            </a:r>
            <a:endParaRPr lang="ru-RU" dirty="0"/>
          </a:p>
        </p:txBody>
      </p:sp>
      <p:sp>
        <p:nvSpPr>
          <p:cNvPr id="78" name="Прямоугольник 77"/>
          <p:cNvSpPr/>
          <p:nvPr/>
        </p:nvSpPr>
        <p:spPr>
          <a:xfrm>
            <a:off x="2284584" y="5277070"/>
            <a:ext cx="182667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dirty="0"/>
              <a:t>Социально-методическое</a:t>
            </a:r>
          </a:p>
        </p:txBody>
      </p:sp>
    </p:spTree>
    <p:extLst>
      <p:ext uri="{BB962C8B-B14F-4D97-AF65-F5344CB8AC3E}">
        <p14:creationId xmlns:p14="http://schemas.microsoft.com/office/powerpoint/2010/main" val="1648489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DB2AB0A-87EB-42CC-ACC5-1B0D89985FCC}"/>
              </a:ext>
            </a:extLst>
          </p:cNvPr>
          <p:cNvSpPr/>
          <p:nvPr/>
        </p:nvSpPr>
        <p:spPr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46591" y="603702"/>
            <a:ext cx="9763999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АДАПТИВНОЕ НАСТАВНИЧЕСТВО – «УЧИТЕЛЬ - 2.0»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AFC4DE5-831D-44FD-B9CC-18159C9EA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5" name="Прямоугольник 3">
            <a:extLst>
              <a:ext uri="{FF2B5EF4-FFF2-40B4-BE49-F238E27FC236}">
                <a16:creationId xmlns:a16="http://schemas.microsoft.com/office/drawing/2014/main" id="{C6F6FDDB-194D-4340-B38F-E7F90D09A6E3}"/>
              </a:ext>
            </a:extLst>
          </p:cNvPr>
          <p:cNvSpPr/>
          <p:nvPr/>
        </p:nvSpPr>
        <p:spPr>
          <a:xfrm flipH="1" flipV="1">
            <a:off x="2763745" y="6529840"/>
            <a:ext cx="9432033" cy="336258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670288 w 8326240"/>
              <a:gd name="connsiteY0" fmla="*/ 101502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70288 w 8326240"/>
              <a:gd name="connsiteY4" fmla="*/ 101502 h 333399"/>
              <a:gd name="connsiteX0" fmla="*/ 664509 w 8326240"/>
              <a:gd name="connsiteY0" fmla="*/ 7094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64509 w 8326240"/>
              <a:gd name="connsiteY4" fmla="*/ 7094 h 333399"/>
              <a:gd name="connsiteX0" fmla="*/ 4856 w 7666587"/>
              <a:gd name="connsiteY0" fmla="*/ 7094 h 330776"/>
              <a:gd name="connsiteX1" fmla="*/ 7666587 w 7666587"/>
              <a:gd name="connsiteY1" fmla="*/ 0 h 330776"/>
              <a:gd name="connsiteX2" fmla="*/ 7460404 w 7666587"/>
              <a:gd name="connsiteY2" fmla="*/ 329990 h 330776"/>
              <a:gd name="connsiteX3" fmla="*/ 2017 w 7666587"/>
              <a:gd name="connsiteY3" fmla="*/ 330776 h 330776"/>
              <a:gd name="connsiteX4" fmla="*/ 4856 w 7666587"/>
              <a:gd name="connsiteY4" fmla="*/ 7094 h 330776"/>
              <a:gd name="connsiteX0" fmla="*/ 179218 w 7664706"/>
              <a:gd name="connsiteY0" fmla="*/ 164441 h 330776"/>
              <a:gd name="connsiteX1" fmla="*/ 7664706 w 7664706"/>
              <a:gd name="connsiteY1" fmla="*/ 0 h 330776"/>
              <a:gd name="connsiteX2" fmla="*/ 7458523 w 7664706"/>
              <a:gd name="connsiteY2" fmla="*/ 329990 h 330776"/>
              <a:gd name="connsiteX3" fmla="*/ 136 w 7664706"/>
              <a:gd name="connsiteY3" fmla="*/ 330776 h 330776"/>
              <a:gd name="connsiteX4" fmla="*/ 179218 w 7664706"/>
              <a:gd name="connsiteY4" fmla="*/ 164441 h 330776"/>
              <a:gd name="connsiteX0" fmla="*/ 4855 w 7666585"/>
              <a:gd name="connsiteY0" fmla="*/ 7094 h 330776"/>
              <a:gd name="connsiteX1" fmla="*/ 7666585 w 7666585"/>
              <a:gd name="connsiteY1" fmla="*/ 0 h 330776"/>
              <a:gd name="connsiteX2" fmla="*/ 7460402 w 7666585"/>
              <a:gd name="connsiteY2" fmla="*/ 329990 h 330776"/>
              <a:gd name="connsiteX3" fmla="*/ 2015 w 7666585"/>
              <a:gd name="connsiteY3" fmla="*/ 330776 h 330776"/>
              <a:gd name="connsiteX4" fmla="*/ 4855 w 7666585"/>
              <a:gd name="connsiteY4" fmla="*/ 7094 h 330776"/>
              <a:gd name="connsiteX0" fmla="*/ 2555 w 7667173"/>
              <a:gd name="connsiteY0" fmla="*/ 9717 h 330776"/>
              <a:gd name="connsiteX1" fmla="*/ 7667173 w 7667173"/>
              <a:gd name="connsiteY1" fmla="*/ 0 h 330776"/>
              <a:gd name="connsiteX2" fmla="*/ 7460990 w 7667173"/>
              <a:gd name="connsiteY2" fmla="*/ 329990 h 330776"/>
              <a:gd name="connsiteX3" fmla="*/ 2603 w 7667173"/>
              <a:gd name="connsiteY3" fmla="*/ 330776 h 330776"/>
              <a:gd name="connsiteX4" fmla="*/ 2555 w 7667173"/>
              <a:gd name="connsiteY4" fmla="*/ 9717 h 330776"/>
              <a:gd name="connsiteX0" fmla="*/ 173447 w 7664710"/>
              <a:gd name="connsiteY0" fmla="*/ 119859 h 330776"/>
              <a:gd name="connsiteX1" fmla="*/ 7664710 w 7664710"/>
              <a:gd name="connsiteY1" fmla="*/ 0 h 330776"/>
              <a:gd name="connsiteX2" fmla="*/ 7458527 w 7664710"/>
              <a:gd name="connsiteY2" fmla="*/ 329990 h 330776"/>
              <a:gd name="connsiteX3" fmla="*/ 140 w 7664710"/>
              <a:gd name="connsiteY3" fmla="*/ 330776 h 330776"/>
              <a:gd name="connsiteX4" fmla="*/ 173447 w 7664710"/>
              <a:gd name="connsiteY4" fmla="*/ 119859 h 330776"/>
              <a:gd name="connsiteX0" fmla="*/ 4858 w 7666585"/>
              <a:gd name="connsiteY0" fmla="*/ 0 h 331549"/>
              <a:gd name="connsiteX1" fmla="*/ 7666585 w 7666585"/>
              <a:gd name="connsiteY1" fmla="*/ 773 h 331549"/>
              <a:gd name="connsiteX2" fmla="*/ 7460402 w 7666585"/>
              <a:gd name="connsiteY2" fmla="*/ 330763 h 331549"/>
              <a:gd name="connsiteX3" fmla="*/ 2015 w 7666585"/>
              <a:gd name="connsiteY3" fmla="*/ 331549 h 331549"/>
              <a:gd name="connsiteX4" fmla="*/ 4858 w 7666585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68439 h 399988"/>
              <a:gd name="connsiteX1" fmla="*/ 7664570 w 7664570"/>
              <a:gd name="connsiteY1" fmla="*/ 69212 h 399988"/>
              <a:gd name="connsiteX2" fmla="*/ 7458387 w 7664570"/>
              <a:gd name="connsiteY2" fmla="*/ 399202 h 399988"/>
              <a:gd name="connsiteX3" fmla="*/ 0 w 7664570"/>
              <a:gd name="connsiteY3" fmla="*/ 399988 h 399988"/>
              <a:gd name="connsiteX4" fmla="*/ 2843 w 7664570"/>
              <a:gd name="connsiteY4" fmla="*/ 68439 h 399988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101076 w 7664570"/>
              <a:gd name="connsiteY0" fmla="*/ 77899 h 330776"/>
              <a:gd name="connsiteX1" fmla="*/ 7664570 w 7664570"/>
              <a:gd name="connsiteY1" fmla="*/ 0 h 330776"/>
              <a:gd name="connsiteX2" fmla="*/ 7458387 w 7664570"/>
              <a:gd name="connsiteY2" fmla="*/ 329990 h 330776"/>
              <a:gd name="connsiteX3" fmla="*/ 0 w 7664570"/>
              <a:gd name="connsiteY3" fmla="*/ 330776 h 330776"/>
              <a:gd name="connsiteX4" fmla="*/ 101076 w 7664570"/>
              <a:gd name="connsiteY4" fmla="*/ 77899 h 330776"/>
              <a:gd name="connsiteX0" fmla="*/ 2034 w 7666651"/>
              <a:gd name="connsiteY0" fmla="*/ 4471 h 330776"/>
              <a:gd name="connsiteX1" fmla="*/ 7666651 w 7666651"/>
              <a:gd name="connsiteY1" fmla="*/ 0 h 330776"/>
              <a:gd name="connsiteX2" fmla="*/ 7460468 w 7666651"/>
              <a:gd name="connsiteY2" fmla="*/ 329990 h 330776"/>
              <a:gd name="connsiteX3" fmla="*/ 2081 w 7666651"/>
              <a:gd name="connsiteY3" fmla="*/ 330776 h 330776"/>
              <a:gd name="connsiteX4" fmla="*/ 2034 w 7666651"/>
              <a:gd name="connsiteY4" fmla="*/ 4471 h 33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651" h="330776">
                <a:moveTo>
                  <a:pt x="2034" y="4471"/>
                </a:moveTo>
                <a:lnTo>
                  <a:pt x="7666651" y="0"/>
                </a:lnTo>
                <a:lnTo>
                  <a:pt x="7460468" y="329990"/>
                </a:lnTo>
                <a:lnTo>
                  <a:pt x="2081" y="330776"/>
                </a:lnTo>
                <a:cubicBezTo>
                  <a:pt x="4919" y="162438"/>
                  <a:pt x="-3745" y="52023"/>
                  <a:pt x="2034" y="4471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3">
            <a:extLst>
              <a:ext uri="{FF2B5EF4-FFF2-40B4-BE49-F238E27FC236}">
                <a16:creationId xmlns:a16="http://schemas.microsoft.com/office/drawing/2014/main" id="{DDDB21C2-2F58-4ABE-BBC0-776B202ED99A}"/>
              </a:ext>
            </a:extLst>
          </p:cNvPr>
          <p:cNvSpPr/>
          <p:nvPr/>
        </p:nvSpPr>
        <p:spPr>
          <a:xfrm flipH="1" flipV="1">
            <a:off x="11471162" y="359476"/>
            <a:ext cx="724615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39BDFF64-1BD3-4759-B3CF-0B4663E08CA9}"/>
              </a:ext>
            </a:extLst>
          </p:cNvPr>
          <p:cNvSpPr/>
          <p:nvPr/>
        </p:nvSpPr>
        <p:spPr>
          <a:xfrm>
            <a:off x="-5951" y="6527175"/>
            <a:ext cx="990869" cy="33545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7560904 w 8326206"/>
              <a:gd name="connsiteY0" fmla="*/ 0 h 340918"/>
              <a:gd name="connsiteX1" fmla="*/ 8326206 w 8326206"/>
              <a:gd name="connsiteY1" fmla="*/ 7519 h 340918"/>
              <a:gd name="connsiteX2" fmla="*/ 8120023 w 8326206"/>
              <a:gd name="connsiteY2" fmla="*/ 337509 h 340918"/>
              <a:gd name="connsiteX3" fmla="*/ 4 w 8326206"/>
              <a:gd name="connsiteY3" fmla="*/ 340918 h 340918"/>
              <a:gd name="connsiteX4" fmla="*/ 7560904 w 8326206"/>
              <a:gd name="connsiteY4" fmla="*/ 0 h 340918"/>
              <a:gd name="connsiteX0" fmla="*/ 211070 w 976372"/>
              <a:gd name="connsiteY0" fmla="*/ 0 h 359657"/>
              <a:gd name="connsiteX1" fmla="*/ 976372 w 976372"/>
              <a:gd name="connsiteY1" fmla="*/ 7519 h 359657"/>
              <a:gd name="connsiteX2" fmla="*/ 770189 w 976372"/>
              <a:gd name="connsiteY2" fmla="*/ 337509 h 359657"/>
              <a:gd name="connsiteX3" fmla="*/ 116 w 976372"/>
              <a:gd name="connsiteY3" fmla="*/ 359657 h 359657"/>
              <a:gd name="connsiteX4" fmla="*/ 211070 w 976372"/>
              <a:gd name="connsiteY4" fmla="*/ 0 h 359657"/>
              <a:gd name="connsiteX0" fmla="*/ 0 w 765302"/>
              <a:gd name="connsiteY0" fmla="*/ 0 h 337509"/>
              <a:gd name="connsiteX1" fmla="*/ 765302 w 765302"/>
              <a:gd name="connsiteY1" fmla="*/ 7519 h 337509"/>
              <a:gd name="connsiteX2" fmla="*/ 559119 w 765302"/>
              <a:gd name="connsiteY2" fmla="*/ 337509 h 337509"/>
              <a:gd name="connsiteX3" fmla="*/ 81842 w 765302"/>
              <a:gd name="connsiteY3" fmla="*/ 277885 h 337509"/>
              <a:gd name="connsiteX4" fmla="*/ 0 w 765302"/>
              <a:gd name="connsiteY4" fmla="*/ 0 h 337509"/>
              <a:gd name="connsiteX0" fmla="*/ 42525 w 807827"/>
              <a:gd name="connsiteY0" fmla="*/ 0 h 344325"/>
              <a:gd name="connsiteX1" fmla="*/ 807827 w 807827"/>
              <a:gd name="connsiteY1" fmla="*/ 7519 h 344325"/>
              <a:gd name="connsiteX2" fmla="*/ 601644 w 807827"/>
              <a:gd name="connsiteY2" fmla="*/ 337509 h 344325"/>
              <a:gd name="connsiteX3" fmla="*/ 492 w 807827"/>
              <a:gd name="connsiteY3" fmla="*/ 344325 h 344325"/>
              <a:gd name="connsiteX4" fmla="*/ 42525 w 807827"/>
              <a:gd name="connsiteY4" fmla="*/ 0 h 344325"/>
              <a:gd name="connsiteX0" fmla="*/ 14958 w 808413"/>
              <a:gd name="connsiteY0" fmla="*/ 7814 h 336806"/>
              <a:gd name="connsiteX1" fmla="*/ 808413 w 808413"/>
              <a:gd name="connsiteY1" fmla="*/ 0 h 336806"/>
              <a:gd name="connsiteX2" fmla="*/ 602230 w 808413"/>
              <a:gd name="connsiteY2" fmla="*/ 329990 h 336806"/>
              <a:gd name="connsiteX3" fmla="*/ 1078 w 808413"/>
              <a:gd name="connsiteY3" fmla="*/ 336806 h 336806"/>
              <a:gd name="connsiteX4" fmla="*/ 14958 w 808413"/>
              <a:gd name="connsiteY4" fmla="*/ 7814 h 336806"/>
              <a:gd name="connsiteX0" fmla="*/ 638927 w 807375"/>
              <a:gd name="connsiteY0" fmla="*/ 0 h 666301"/>
              <a:gd name="connsiteX1" fmla="*/ 807375 w 807375"/>
              <a:gd name="connsiteY1" fmla="*/ 329495 h 666301"/>
              <a:gd name="connsiteX2" fmla="*/ 601192 w 807375"/>
              <a:gd name="connsiteY2" fmla="*/ 659485 h 666301"/>
              <a:gd name="connsiteX3" fmla="*/ 40 w 807375"/>
              <a:gd name="connsiteY3" fmla="*/ 666301 h 666301"/>
              <a:gd name="connsiteX4" fmla="*/ 638927 w 807375"/>
              <a:gd name="connsiteY4" fmla="*/ 0 h 666301"/>
              <a:gd name="connsiteX0" fmla="*/ 9663 w 808749"/>
              <a:gd name="connsiteY0" fmla="*/ 0 h 344324"/>
              <a:gd name="connsiteX1" fmla="*/ 808749 w 808749"/>
              <a:gd name="connsiteY1" fmla="*/ 7518 h 344324"/>
              <a:gd name="connsiteX2" fmla="*/ 602566 w 808749"/>
              <a:gd name="connsiteY2" fmla="*/ 337508 h 344324"/>
              <a:gd name="connsiteX3" fmla="*/ 1414 w 808749"/>
              <a:gd name="connsiteY3" fmla="*/ 344324 h 344324"/>
              <a:gd name="connsiteX4" fmla="*/ 9663 w 808749"/>
              <a:gd name="connsiteY4" fmla="*/ 0 h 344324"/>
              <a:gd name="connsiteX0" fmla="*/ 9663 w 808749"/>
              <a:gd name="connsiteY0" fmla="*/ 58922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58922 h 336806"/>
              <a:gd name="connsiteX0" fmla="*/ 9663 w 808749"/>
              <a:gd name="connsiteY0" fmla="*/ 7815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7815 h 336806"/>
              <a:gd name="connsiteX0" fmla="*/ 9663 w 808749"/>
              <a:gd name="connsiteY0" fmla="*/ 0 h 441427"/>
              <a:gd name="connsiteX1" fmla="*/ 808749 w 808749"/>
              <a:gd name="connsiteY1" fmla="*/ 104621 h 441427"/>
              <a:gd name="connsiteX2" fmla="*/ 602566 w 808749"/>
              <a:gd name="connsiteY2" fmla="*/ 434611 h 441427"/>
              <a:gd name="connsiteX3" fmla="*/ 1414 w 808749"/>
              <a:gd name="connsiteY3" fmla="*/ 441427 h 441427"/>
              <a:gd name="connsiteX4" fmla="*/ 9663 w 808749"/>
              <a:gd name="connsiteY4" fmla="*/ 0 h 441427"/>
              <a:gd name="connsiteX0" fmla="*/ 9663 w 808749"/>
              <a:gd name="connsiteY0" fmla="*/ 0 h 339212"/>
              <a:gd name="connsiteX1" fmla="*/ 808749 w 808749"/>
              <a:gd name="connsiteY1" fmla="*/ 2406 h 339212"/>
              <a:gd name="connsiteX2" fmla="*/ 602566 w 808749"/>
              <a:gd name="connsiteY2" fmla="*/ 332396 h 339212"/>
              <a:gd name="connsiteX3" fmla="*/ 1414 w 808749"/>
              <a:gd name="connsiteY3" fmla="*/ 339212 h 339212"/>
              <a:gd name="connsiteX4" fmla="*/ 9663 w 808749"/>
              <a:gd name="connsiteY4" fmla="*/ 0 h 339212"/>
              <a:gd name="connsiteX0" fmla="*/ 177306 w 807472"/>
              <a:gd name="connsiteY0" fmla="*/ 84476 h 336806"/>
              <a:gd name="connsiteX1" fmla="*/ 807472 w 807472"/>
              <a:gd name="connsiteY1" fmla="*/ 0 h 336806"/>
              <a:gd name="connsiteX2" fmla="*/ 601289 w 807472"/>
              <a:gd name="connsiteY2" fmla="*/ 329990 h 336806"/>
              <a:gd name="connsiteX3" fmla="*/ 137 w 807472"/>
              <a:gd name="connsiteY3" fmla="*/ 336806 h 336806"/>
              <a:gd name="connsiteX4" fmla="*/ 177306 w 807472"/>
              <a:gd name="connsiteY4" fmla="*/ 84476 h 336806"/>
              <a:gd name="connsiteX0" fmla="*/ 4669 w 809386"/>
              <a:gd name="connsiteY0" fmla="*/ 2704 h 336806"/>
              <a:gd name="connsiteX1" fmla="*/ 809386 w 809386"/>
              <a:gd name="connsiteY1" fmla="*/ 0 h 336806"/>
              <a:gd name="connsiteX2" fmla="*/ 603203 w 809386"/>
              <a:gd name="connsiteY2" fmla="*/ 329990 h 336806"/>
              <a:gd name="connsiteX3" fmla="*/ 2051 w 809386"/>
              <a:gd name="connsiteY3" fmla="*/ 336806 h 336806"/>
              <a:gd name="connsiteX4" fmla="*/ 4669 w 809386"/>
              <a:gd name="connsiteY4" fmla="*/ 2704 h 336806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66302 w 804717"/>
              <a:gd name="connsiteY3" fmla="*/ 224369 h 329990"/>
              <a:gd name="connsiteX4" fmla="*/ 0 w 804717"/>
              <a:gd name="connsiteY4" fmla="*/ 2704 h 329990"/>
              <a:gd name="connsiteX0" fmla="*/ 20383 w 825100"/>
              <a:gd name="connsiteY0" fmla="*/ 2704 h 329990"/>
              <a:gd name="connsiteX1" fmla="*/ 825100 w 825100"/>
              <a:gd name="connsiteY1" fmla="*/ 0 h 329990"/>
              <a:gd name="connsiteX2" fmla="*/ 618917 w 825100"/>
              <a:gd name="connsiteY2" fmla="*/ 329990 h 329990"/>
              <a:gd name="connsiteX3" fmla="*/ 872 w 825100"/>
              <a:gd name="connsiteY3" fmla="*/ 321474 h 329990"/>
              <a:gd name="connsiteX4" fmla="*/ 20383 w 825100"/>
              <a:gd name="connsiteY4" fmla="*/ 2704 h 329990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09878 w 804717"/>
              <a:gd name="connsiteY3" fmla="*/ 289445 h 329990"/>
              <a:gd name="connsiteX4" fmla="*/ 0 w 804717"/>
              <a:gd name="connsiteY4" fmla="*/ 2704 h 329990"/>
              <a:gd name="connsiteX0" fmla="*/ 267 w 804984"/>
              <a:gd name="connsiteY0" fmla="*/ 2704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4 h 329990"/>
              <a:gd name="connsiteX0" fmla="*/ 9204 w 802158"/>
              <a:gd name="connsiteY0" fmla="*/ 2704 h 329990"/>
              <a:gd name="connsiteX1" fmla="*/ 802158 w 802158"/>
              <a:gd name="connsiteY1" fmla="*/ 0 h 329990"/>
              <a:gd name="connsiteX2" fmla="*/ 595975 w 802158"/>
              <a:gd name="connsiteY2" fmla="*/ 329990 h 329990"/>
              <a:gd name="connsiteX3" fmla="*/ 1455 w 802158"/>
              <a:gd name="connsiteY3" fmla="*/ 326813 h 329990"/>
              <a:gd name="connsiteX4" fmla="*/ 9204 w 802158"/>
              <a:gd name="connsiteY4" fmla="*/ 2704 h 329990"/>
              <a:gd name="connsiteX0" fmla="*/ 6555 w 802450"/>
              <a:gd name="connsiteY0" fmla="*/ 35 h 329990"/>
              <a:gd name="connsiteX1" fmla="*/ 802450 w 802450"/>
              <a:gd name="connsiteY1" fmla="*/ 0 h 329990"/>
              <a:gd name="connsiteX2" fmla="*/ 596267 w 802450"/>
              <a:gd name="connsiteY2" fmla="*/ 329990 h 329990"/>
              <a:gd name="connsiteX3" fmla="*/ 1747 w 802450"/>
              <a:gd name="connsiteY3" fmla="*/ 326813 h 329990"/>
              <a:gd name="connsiteX4" fmla="*/ 6555 w 802450"/>
              <a:gd name="connsiteY4" fmla="*/ 35 h 329990"/>
              <a:gd name="connsiteX0" fmla="*/ 267 w 804984"/>
              <a:gd name="connsiteY0" fmla="*/ 2705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5 h 329990"/>
              <a:gd name="connsiteX0" fmla="*/ 613566 w 800744"/>
              <a:gd name="connsiteY0" fmla="*/ 0 h 412697"/>
              <a:gd name="connsiteX1" fmla="*/ 800744 w 800744"/>
              <a:gd name="connsiteY1" fmla="*/ 82707 h 412697"/>
              <a:gd name="connsiteX2" fmla="*/ 594561 w 800744"/>
              <a:gd name="connsiteY2" fmla="*/ 412697 h 412697"/>
              <a:gd name="connsiteX3" fmla="*/ 41 w 800744"/>
              <a:gd name="connsiteY3" fmla="*/ 409520 h 412697"/>
              <a:gd name="connsiteX4" fmla="*/ 613566 w 800744"/>
              <a:gd name="connsiteY4" fmla="*/ 0 h 412697"/>
              <a:gd name="connsiteX0" fmla="*/ 9202 w 802157"/>
              <a:gd name="connsiteY0" fmla="*/ 0 h 337962"/>
              <a:gd name="connsiteX1" fmla="*/ 802157 w 802157"/>
              <a:gd name="connsiteY1" fmla="*/ 7972 h 337962"/>
              <a:gd name="connsiteX2" fmla="*/ 595974 w 802157"/>
              <a:gd name="connsiteY2" fmla="*/ 337962 h 337962"/>
              <a:gd name="connsiteX3" fmla="*/ 1454 w 802157"/>
              <a:gd name="connsiteY3" fmla="*/ 334785 h 337962"/>
              <a:gd name="connsiteX4" fmla="*/ 9202 w 802157"/>
              <a:gd name="connsiteY4" fmla="*/ 0 h 337962"/>
              <a:gd name="connsiteX0" fmla="*/ 79962 w 800989"/>
              <a:gd name="connsiteY0" fmla="*/ 91166 h 329990"/>
              <a:gd name="connsiteX1" fmla="*/ 800989 w 800989"/>
              <a:gd name="connsiteY1" fmla="*/ 0 h 329990"/>
              <a:gd name="connsiteX2" fmla="*/ 594806 w 800989"/>
              <a:gd name="connsiteY2" fmla="*/ 329990 h 329990"/>
              <a:gd name="connsiteX3" fmla="*/ 286 w 800989"/>
              <a:gd name="connsiteY3" fmla="*/ 326813 h 329990"/>
              <a:gd name="connsiteX4" fmla="*/ 79962 w 800989"/>
              <a:gd name="connsiteY4" fmla="*/ 91166 h 329990"/>
              <a:gd name="connsiteX0" fmla="*/ 1 w 806276"/>
              <a:gd name="connsiteY0" fmla="*/ 0 h 333126"/>
              <a:gd name="connsiteX1" fmla="*/ 806276 w 806276"/>
              <a:gd name="connsiteY1" fmla="*/ 3136 h 333126"/>
              <a:gd name="connsiteX2" fmla="*/ 600093 w 806276"/>
              <a:gd name="connsiteY2" fmla="*/ 333126 h 333126"/>
              <a:gd name="connsiteX3" fmla="*/ 5573 w 806276"/>
              <a:gd name="connsiteY3" fmla="*/ 329949 h 333126"/>
              <a:gd name="connsiteX4" fmla="*/ 1 w 806276"/>
              <a:gd name="connsiteY4" fmla="*/ 0 h 333126"/>
              <a:gd name="connsiteX0" fmla="*/ 103877 w 800928"/>
              <a:gd name="connsiteY0" fmla="*/ 0 h 395993"/>
              <a:gd name="connsiteX1" fmla="*/ 800928 w 800928"/>
              <a:gd name="connsiteY1" fmla="*/ 66003 h 395993"/>
              <a:gd name="connsiteX2" fmla="*/ 594745 w 800928"/>
              <a:gd name="connsiteY2" fmla="*/ 395993 h 395993"/>
              <a:gd name="connsiteX3" fmla="*/ 225 w 800928"/>
              <a:gd name="connsiteY3" fmla="*/ 392816 h 395993"/>
              <a:gd name="connsiteX4" fmla="*/ 103877 w 800928"/>
              <a:gd name="connsiteY4" fmla="*/ 0 h 395993"/>
              <a:gd name="connsiteX0" fmla="*/ 1 w 806276"/>
              <a:gd name="connsiteY0" fmla="*/ 1700 h 329990"/>
              <a:gd name="connsiteX1" fmla="*/ 806276 w 806276"/>
              <a:gd name="connsiteY1" fmla="*/ 0 h 329990"/>
              <a:gd name="connsiteX2" fmla="*/ 600093 w 806276"/>
              <a:gd name="connsiteY2" fmla="*/ 329990 h 329990"/>
              <a:gd name="connsiteX3" fmla="*/ 5573 w 806276"/>
              <a:gd name="connsiteY3" fmla="*/ 326813 h 329990"/>
              <a:gd name="connsiteX4" fmla="*/ 1 w 806276"/>
              <a:gd name="connsiteY4" fmla="*/ 1700 h 329990"/>
              <a:gd name="connsiteX0" fmla="*/ 2292 w 803406"/>
              <a:gd name="connsiteY0" fmla="*/ 1700 h 329990"/>
              <a:gd name="connsiteX1" fmla="*/ 803406 w 803406"/>
              <a:gd name="connsiteY1" fmla="*/ 0 h 329990"/>
              <a:gd name="connsiteX2" fmla="*/ 597223 w 803406"/>
              <a:gd name="connsiteY2" fmla="*/ 329990 h 329990"/>
              <a:gd name="connsiteX3" fmla="*/ 2703 w 803406"/>
              <a:gd name="connsiteY3" fmla="*/ 326813 h 329990"/>
              <a:gd name="connsiteX4" fmla="*/ 2292 w 803406"/>
              <a:gd name="connsiteY4" fmla="*/ 1700 h 329990"/>
              <a:gd name="connsiteX0" fmla="*/ 0 w 801114"/>
              <a:gd name="connsiteY0" fmla="*/ 1700 h 329990"/>
              <a:gd name="connsiteX1" fmla="*/ 801114 w 801114"/>
              <a:gd name="connsiteY1" fmla="*/ 0 h 329990"/>
              <a:gd name="connsiteX2" fmla="*/ 594931 w 801114"/>
              <a:gd name="connsiteY2" fmla="*/ 329990 h 329990"/>
              <a:gd name="connsiteX3" fmla="*/ 77834 w 801114"/>
              <a:gd name="connsiteY3" fmla="*/ 270594 h 329990"/>
              <a:gd name="connsiteX4" fmla="*/ 0 w 801114"/>
              <a:gd name="connsiteY4" fmla="*/ 1700 h 329990"/>
              <a:gd name="connsiteX0" fmla="*/ 690 w 801804"/>
              <a:gd name="connsiteY0" fmla="*/ 1700 h 329990"/>
              <a:gd name="connsiteX1" fmla="*/ 801804 w 801804"/>
              <a:gd name="connsiteY1" fmla="*/ 0 h 329990"/>
              <a:gd name="connsiteX2" fmla="*/ 595621 w 801804"/>
              <a:gd name="connsiteY2" fmla="*/ 329990 h 329990"/>
              <a:gd name="connsiteX3" fmla="*/ 3682 w 801804"/>
              <a:gd name="connsiteY3" fmla="*/ 322127 h 329990"/>
              <a:gd name="connsiteX4" fmla="*/ 690 w 801804"/>
              <a:gd name="connsiteY4" fmla="*/ 1700 h 329990"/>
              <a:gd name="connsiteX0" fmla="*/ 4296 w 805410"/>
              <a:gd name="connsiteY0" fmla="*/ 1700 h 329990"/>
              <a:gd name="connsiteX1" fmla="*/ 805410 w 805410"/>
              <a:gd name="connsiteY1" fmla="*/ 0 h 329990"/>
              <a:gd name="connsiteX2" fmla="*/ 599227 w 805410"/>
              <a:gd name="connsiteY2" fmla="*/ 329990 h 329990"/>
              <a:gd name="connsiteX3" fmla="*/ 2127 w 805410"/>
              <a:gd name="connsiteY3" fmla="*/ 326813 h 329990"/>
              <a:gd name="connsiteX4" fmla="*/ 4296 w 805410"/>
              <a:gd name="connsiteY4" fmla="*/ 1700 h 32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0" h="329990">
                <a:moveTo>
                  <a:pt x="4296" y="1700"/>
                </a:moveTo>
                <a:lnTo>
                  <a:pt x="805410" y="0"/>
                </a:lnTo>
                <a:lnTo>
                  <a:pt x="599227" y="329990"/>
                </a:lnTo>
                <a:lnTo>
                  <a:pt x="2127" y="326813"/>
                </a:lnTo>
                <a:cubicBezTo>
                  <a:pt x="-3703" y="100781"/>
                  <a:pt x="4296" y="70231"/>
                  <a:pt x="4296" y="170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6508D7-325E-4FE4-9E40-A756D4757D09}"/>
              </a:ext>
            </a:extLst>
          </p:cNvPr>
          <p:cNvSpPr txBox="1"/>
          <p:nvPr/>
        </p:nvSpPr>
        <p:spPr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06A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2" descr="http://www.edunion.ru/uploads/images/Forum_21012019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1" r="4684" b="111"/>
          <a:stretch/>
        </p:blipFill>
        <p:spPr bwMode="auto">
          <a:xfrm>
            <a:off x="101539" y="1357288"/>
            <a:ext cx="7099431" cy="434249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478" y="5594878"/>
            <a:ext cx="7943503" cy="928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официальная группа «ВКонтакте» Совета молодых педагогов</a:t>
            </a:r>
            <a:br>
              <a:rPr lang="ru-RU" dirty="0"/>
            </a:br>
            <a:r>
              <a:rPr lang="ru-RU" dirty="0"/>
              <a:t>Республики Татарстан – </a:t>
            </a:r>
            <a:r>
              <a:rPr lang="ru-RU" dirty="0">
                <a:hlinkClick r:id="rId4"/>
              </a:rPr>
              <a:t>https://vk.com/smp_rt</a:t>
            </a:r>
            <a:r>
              <a:rPr lang="ru-RU" dirty="0"/>
              <a:t>; </a:t>
            </a:r>
          </a:p>
          <a:p>
            <a:r>
              <a:rPr lang="ru-RU" dirty="0"/>
              <a:t>«Телеграм»-канал – </a:t>
            </a:r>
            <a:r>
              <a:rPr lang="ru-RU" dirty="0">
                <a:hlinkClick r:id="rId5"/>
              </a:rPr>
              <a:t>https://t.me/uchitel_2</a:t>
            </a:r>
            <a:r>
              <a:rPr lang="ru-RU" dirty="0"/>
              <a:t>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9630367-93C3-45E3-B75E-9AC8FC571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6</a:t>
            </a:fld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EBAE28-F8FA-4BD5-96EA-C1BF079B2DEC}"/>
              </a:ext>
            </a:extLst>
          </p:cNvPr>
          <p:cNvSpPr txBox="1"/>
          <p:nvPr/>
        </p:nvSpPr>
        <p:spPr>
          <a:xfrm>
            <a:off x="7247031" y="1696936"/>
            <a:ext cx="47174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6F6C"/>
                </a:solidFill>
                <a:effectLst/>
              </a:rPr>
              <a:t>Проект «Учитель 2.0» ориентирован на профессиональное и личностное развитие молодых педагогов образовательных организаций.</a:t>
            </a:r>
            <a:endParaRPr lang="ru-RU" dirty="0">
              <a:solidFill>
                <a:srgbClr val="006F6C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CBB5E3-16EC-4281-AA7A-F2317C268CE2}"/>
              </a:ext>
            </a:extLst>
          </p:cNvPr>
          <p:cNvSpPr txBox="1"/>
          <p:nvPr/>
        </p:nvSpPr>
        <p:spPr>
          <a:xfrm>
            <a:off x="7247031" y="3236913"/>
            <a:ext cx="499103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006F6C"/>
                </a:solidFill>
                <a:effectLst/>
              </a:rPr>
              <a:t>Цель проекта</a:t>
            </a:r>
            <a:r>
              <a:rPr lang="ru-RU" b="0" i="0" dirty="0">
                <a:solidFill>
                  <a:srgbClr val="006F6C"/>
                </a:solidFill>
                <a:effectLst/>
              </a:rPr>
              <a:t> – совершенствование кадрового потенциала образовательной системы через планомерное разностороннее развитие молодых педагогов.</a:t>
            </a:r>
          </a:p>
          <a:p>
            <a:br>
              <a:rPr lang="ru-RU" dirty="0">
                <a:solidFill>
                  <a:srgbClr val="006F6C"/>
                </a:solidFill>
              </a:rPr>
            </a:br>
            <a:r>
              <a:rPr lang="ru-RU" b="1" dirty="0">
                <a:solidFill>
                  <a:srgbClr val="006F6C"/>
                </a:solidFill>
              </a:rPr>
              <a:t>Назначение проекта </a:t>
            </a:r>
            <a:r>
              <a:rPr lang="ru-RU" b="0" i="0" dirty="0">
                <a:solidFill>
                  <a:srgbClr val="006F6C"/>
                </a:solidFill>
                <a:effectLst/>
              </a:rPr>
              <a:t>- развитие теории и практики адресного сопровождения процесса профессионального становления молодого учителя на основе учета его профессиональных запросов и дефицитов.</a:t>
            </a:r>
            <a:endParaRPr lang="ru-RU" dirty="0">
              <a:solidFill>
                <a:srgbClr val="006F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215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5FEEA28-15E0-4065-BD2D-D7727EAFD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82" t="12675" r="15740" b="10617"/>
          <a:stretch/>
        </p:blipFill>
        <p:spPr>
          <a:xfrm>
            <a:off x="2613630" y="1474761"/>
            <a:ext cx="6398163" cy="399654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DB2AB0A-87EB-42CC-ACC5-1B0D89985FCC}"/>
              </a:ext>
            </a:extLst>
          </p:cNvPr>
          <p:cNvSpPr/>
          <p:nvPr/>
        </p:nvSpPr>
        <p:spPr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AFC4DE5-831D-44FD-B9CC-18159C9EA6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5" name="Прямоугольник 3">
            <a:extLst>
              <a:ext uri="{FF2B5EF4-FFF2-40B4-BE49-F238E27FC236}">
                <a16:creationId xmlns:a16="http://schemas.microsoft.com/office/drawing/2014/main" id="{C6F6FDDB-194D-4340-B38F-E7F90D09A6E3}"/>
              </a:ext>
            </a:extLst>
          </p:cNvPr>
          <p:cNvSpPr/>
          <p:nvPr/>
        </p:nvSpPr>
        <p:spPr>
          <a:xfrm flipH="1" flipV="1">
            <a:off x="2763745" y="6529840"/>
            <a:ext cx="9432033" cy="336258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670288 w 8326240"/>
              <a:gd name="connsiteY0" fmla="*/ 101502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70288 w 8326240"/>
              <a:gd name="connsiteY4" fmla="*/ 101502 h 333399"/>
              <a:gd name="connsiteX0" fmla="*/ 664509 w 8326240"/>
              <a:gd name="connsiteY0" fmla="*/ 7094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64509 w 8326240"/>
              <a:gd name="connsiteY4" fmla="*/ 7094 h 333399"/>
              <a:gd name="connsiteX0" fmla="*/ 4856 w 7666587"/>
              <a:gd name="connsiteY0" fmla="*/ 7094 h 330776"/>
              <a:gd name="connsiteX1" fmla="*/ 7666587 w 7666587"/>
              <a:gd name="connsiteY1" fmla="*/ 0 h 330776"/>
              <a:gd name="connsiteX2" fmla="*/ 7460404 w 7666587"/>
              <a:gd name="connsiteY2" fmla="*/ 329990 h 330776"/>
              <a:gd name="connsiteX3" fmla="*/ 2017 w 7666587"/>
              <a:gd name="connsiteY3" fmla="*/ 330776 h 330776"/>
              <a:gd name="connsiteX4" fmla="*/ 4856 w 7666587"/>
              <a:gd name="connsiteY4" fmla="*/ 7094 h 330776"/>
              <a:gd name="connsiteX0" fmla="*/ 179218 w 7664706"/>
              <a:gd name="connsiteY0" fmla="*/ 164441 h 330776"/>
              <a:gd name="connsiteX1" fmla="*/ 7664706 w 7664706"/>
              <a:gd name="connsiteY1" fmla="*/ 0 h 330776"/>
              <a:gd name="connsiteX2" fmla="*/ 7458523 w 7664706"/>
              <a:gd name="connsiteY2" fmla="*/ 329990 h 330776"/>
              <a:gd name="connsiteX3" fmla="*/ 136 w 7664706"/>
              <a:gd name="connsiteY3" fmla="*/ 330776 h 330776"/>
              <a:gd name="connsiteX4" fmla="*/ 179218 w 7664706"/>
              <a:gd name="connsiteY4" fmla="*/ 164441 h 330776"/>
              <a:gd name="connsiteX0" fmla="*/ 4855 w 7666585"/>
              <a:gd name="connsiteY0" fmla="*/ 7094 h 330776"/>
              <a:gd name="connsiteX1" fmla="*/ 7666585 w 7666585"/>
              <a:gd name="connsiteY1" fmla="*/ 0 h 330776"/>
              <a:gd name="connsiteX2" fmla="*/ 7460402 w 7666585"/>
              <a:gd name="connsiteY2" fmla="*/ 329990 h 330776"/>
              <a:gd name="connsiteX3" fmla="*/ 2015 w 7666585"/>
              <a:gd name="connsiteY3" fmla="*/ 330776 h 330776"/>
              <a:gd name="connsiteX4" fmla="*/ 4855 w 7666585"/>
              <a:gd name="connsiteY4" fmla="*/ 7094 h 330776"/>
              <a:gd name="connsiteX0" fmla="*/ 2555 w 7667173"/>
              <a:gd name="connsiteY0" fmla="*/ 9717 h 330776"/>
              <a:gd name="connsiteX1" fmla="*/ 7667173 w 7667173"/>
              <a:gd name="connsiteY1" fmla="*/ 0 h 330776"/>
              <a:gd name="connsiteX2" fmla="*/ 7460990 w 7667173"/>
              <a:gd name="connsiteY2" fmla="*/ 329990 h 330776"/>
              <a:gd name="connsiteX3" fmla="*/ 2603 w 7667173"/>
              <a:gd name="connsiteY3" fmla="*/ 330776 h 330776"/>
              <a:gd name="connsiteX4" fmla="*/ 2555 w 7667173"/>
              <a:gd name="connsiteY4" fmla="*/ 9717 h 330776"/>
              <a:gd name="connsiteX0" fmla="*/ 173447 w 7664710"/>
              <a:gd name="connsiteY0" fmla="*/ 119859 h 330776"/>
              <a:gd name="connsiteX1" fmla="*/ 7664710 w 7664710"/>
              <a:gd name="connsiteY1" fmla="*/ 0 h 330776"/>
              <a:gd name="connsiteX2" fmla="*/ 7458527 w 7664710"/>
              <a:gd name="connsiteY2" fmla="*/ 329990 h 330776"/>
              <a:gd name="connsiteX3" fmla="*/ 140 w 7664710"/>
              <a:gd name="connsiteY3" fmla="*/ 330776 h 330776"/>
              <a:gd name="connsiteX4" fmla="*/ 173447 w 7664710"/>
              <a:gd name="connsiteY4" fmla="*/ 119859 h 330776"/>
              <a:gd name="connsiteX0" fmla="*/ 4858 w 7666585"/>
              <a:gd name="connsiteY0" fmla="*/ 0 h 331549"/>
              <a:gd name="connsiteX1" fmla="*/ 7666585 w 7666585"/>
              <a:gd name="connsiteY1" fmla="*/ 773 h 331549"/>
              <a:gd name="connsiteX2" fmla="*/ 7460402 w 7666585"/>
              <a:gd name="connsiteY2" fmla="*/ 330763 h 331549"/>
              <a:gd name="connsiteX3" fmla="*/ 2015 w 7666585"/>
              <a:gd name="connsiteY3" fmla="*/ 331549 h 331549"/>
              <a:gd name="connsiteX4" fmla="*/ 4858 w 7666585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68439 h 399988"/>
              <a:gd name="connsiteX1" fmla="*/ 7664570 w 7664570"/>
              <a:gd name="connsiteY1" fmla="*/ 69212 h 399988"/>
              <a:gd name="connsiteX2" fmla="*/ 7458387 w 7664570"/>
              <a:gd name="connsiteY2" fmla="*/ 399202 h 399988"/>
              <a:gd name="connsiteX3" fmla="*/ 0 w 7664570"/>
              <a:gd name="connsiteY3" fmla="*/ 399988 h 399988"/>
              <a:gd name="connsiteX4" fmla="*/ 2843 w 7664570"/>
              <a:gd name="connsiteY4" fmla="*/ 68439 h 399988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101076 w 7664570"/>
              <a:gd name="connsiteY0" fmla="*/ 77899 h 330776"/>
              <a:gd name="connsiteX1" fmla="*/ 7664570 w 7664570"/>
              <a:gd name="connsiteY1" fmla="*/ 0 h 330776"/>
              <a:gd name="connsiteX2" fmla="*/ 7458387 w 7664570"/>
              <a:gd name="connsiteY2" fmla="*/ 329990 h 330776"/>
              <a:gd name="connsiteX3" fmla="*/ 0 w 7664570"/>
              <a:gd name="connsiteY3" fmla="*/ 330776 h 330776"/>
              <a:gd name="connsiteX4" fmla="*/ 101076 w 7664570"/>
              <a:gd name="connsiteY4" fmla="*/ 77899 h 330776"/>
              <a:gd name="connsiteX0" fmla="*/ 2034 w 7666651"/>
              <a:gd name="connsiteY0" fmla="*/ 4471 h 330776"/>
              <a:gd name="connsiteX1" fmla="*/ 7666651 w 7666651"/>
              <a:gd name="connsiteY1" fmla="*/ 0 h 330776"/>
              <a:gd name="connsiteX2" fmla="*/ 7460468 w 7666651"/>
              <a:gd name="connsiteY2" fmla="*/ 329990 h 330776"/>
              <a:gd name="connsiteX3" fmla="*/ 2081 w 7666651"/>
              <a:gd name="connsiteY3" fmla="*/ 330776 h 330776"/>
              <a:gd name="connsiteX4" fmla="*/ 2034 w 7666651"/>
              <a:gd name="connsiteY4" fmla="*/ 4471 h 33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651" h="330776">
                <a:moveTo>
                  <a:pt x="2034" y="4471"/>
                </a:moveTo>
                <a:lnTo>
                  <a:pt x="7666651" y="0"/>
                </a:lnTo>
                <a:lnTo>
                  <a:pt x="7460468" y="329990"/>
                </a:lnTo>
                <a:lnTo>
                  <a:pt x="2081" y="330776"/>
                </a:lnTo>
                <a:cubicBezTo>
                  <a:pt x="4919" y="162438"/>
                  <a:pt x="-3745" y="52023"/>
                  <a:pt x="2034" y="4471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3">
            <a:extLst>
              <a:ext uri="{FF2B5EF4-FFF2-40B4-BE49-F238E27FC236}">
                <a16:creationId xmlns:a16="http://schemas.microsoft.com/office/drawing/2014/main" id="{DDDB21C2-2F58-4ABE-BBC0-776B202ED99A}"/>
              </a:ext>
            </a:extLst>
          </p:cNvPr>
          <p:cNvSpPr/>
          <p:nvPr/>
        </p:nvSpPr>
        <p:spPr>
          <a:xfrm flipH="1" flipV="1">
            <a:off x="11471162" y="359476"/>
            <a:ext cx="724615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39BDFF64-1BD3-4759-B3CF-0B4663E08CA9}"/>
              </a:ext>
            </a:extLst>
          </p:cNvPr>
          <p:cNvSpPr/>
          <p:nvPr/>
        </p:nvSpPr>
        <p:spPr>
          <a:xfrm>
            <a:off x="-5951" y="6527175"/>
            <a:ext cx="990869" cy="33545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7560904 w 8326206"/>
              <a:gd name="connsiteY0" fmla="*/ 0 h 340918"/>
              <a:gd name="connsiteX1" fmla="*/ 8326206 w 8326206"/>
              <a:gd name="connsiteY1" fmla="*/ 7519 h 340918"/>
              <a:gd name="connsiteX2" fmla="*/ 8120023 w 8326206"/>
              <a:gd name="connsiteY2" fmla="*/ 337509 h 340918"/>
              <a:gd name="connsiteX3" fmla="*/ 4 w 8326206"/>
              <a:gd name="connsiteY3" fmla="*/ 340918 h 340918"/>
              <a:gd name="connsiteX4" fmla="*/ 7560904 w 8326206"/>
              <a:gd name="connsiteY4" fmla="*/ 0 h 340918"/>
              <a:gd name="connsiteX0" fmla="*/ 211070 w 976372"/>
              <a:gd name="connsiteY0" fmla="*/ 0 h 359657"/>
              <a:gd name="connsiteX1" fmla="*/ 976372 w 976372"/>
              <a:gd name="connsiteY1" fmla="*/ 7519 h 359657"/>
              <a:gd name="connsiteX2" fmla="*/ 770189 w 976372"/>
              <a:gd name="connsiteY2" fmla="*/ 337509 h 359657"/>
              <a:gd name="connsiteX3" fmla="*/ 116 w 976372"/>
              <a:gd name="connsiteY3" fmla="*/ 359657 h 359657"/>
              <a:gd name="connsiteX4" fmla="*/ 211070 w 976372"/>
              <a:gd name="connsiteY4" fmla="*/ 0 h 359657"/>
              <a:gd name="connsiteX0" fmla="*/ 0 w 765302"/>
              <a:gd name="connsiteY0" fmla="*/ 0 h 337509"/>
              <a:gd name="connsiteX1" fmla="*/ 765302 w 765302"/>
              <a:gd name="connsiteY1" fmla="*/ 7519 h 337509"/>
              <a:gd name="connsiteX2" fmla="*/ 559119 w 765302"/>
              <a:gd name="connsiteY2" fmla="*/ 337509 h 337509"/>
              <a:gd name="connsiteX3" fmla="*/ 81842 w 765302"/>
              <a:gd name="connsiteY3" fmla="*/ 277885 h 337509"/>
              <a:gd name="connsiteX4" fmla="*/ 0 w 765302"/>
              <a:gd name="connsiteY4" fmla="*/ 0 h 337509"/>
              <a:gd name="connsiteX0" fmla="*/ 42525 w 807827"/>
              <a:gd name="connsiteY0" fmla="*/ 0 h 344325"/>
              <a:gd name="connsiteX1" fmla="*/ 807827 w 807827"/>
              <a:gd name="connsiteY1" fmla="*/ 7519 h 344325"/>
              <a:gd name="connsiteX2" fmla="*/ 601644 w 807827"/>
              <a:gd name="connsiteY2" fmla="*/ 337509 h 344325"/>
              <a:gd name="connsiteX3" fmla="*/ 492 w 807827"/>
              <a:gd name="connsiteY3" fmla="*/ 344325 h 344325"/>
              <a:gd name="connsiteX4" fmla="*/ 42525 w 807827"/>
              <a:gd name="connsiteY4" fmla="*/ 0 h 344325"/>
              <a:gd name="connsiteX0" fmla="*/ 14958 w 808413"/>
              <a:gd name="connsiteY0" fmla="*/ 7814 h 336806"/>
              <a:gd name="connsiteX1" fmla="*/ 808413 w 808413"/>
              <a:gd name="connsiteY1" fmla="*/ 0 h 336806"/>
              <a:gd name="connsiteX2" fmla="*/ 602230 w 808413"/>
              <a:gd name="connsiteY2" fmla="*/ 329990 h 336806"/>
              <a:gd name="connsiteX3" fmla="*/ 1078 w 808413"/>
              <a:gd name="connsiteY3" fmla="*/ 336806 h 336806"/>
              <a:gd name="connsiteX4" fmla="*/ 14958 w 808413"/>
              <a:gd name="connsiteY4" fmla="*/ 7814 h 336806"/>
              <a:gd name="connsiteX0" fmla="*/ 638927 w 807375"/>
              <a:gd name="connsiteY0" fmla="*/ 0 h 666301"/>
              <a:gd name="connsiteX1" fmla="*/ 807375 w 807375"/>
              <a:gd name="connsiteY1" fmla="*/ 329495 h 666301"/>
              <a:gd name="connsiteX2" fmla="*/ 601192 w 807375"/>
              <a:gd name="connsiteY2" fmla="*/ 659485 h 666301"/>
              <a:gd name="connsiteX3" fmla="*/ 40 w 807375"/>
              <a:gd name="connsiteY3" fmla="*/ 666301 h 666301"/>
              <a:gd name="connsiteX4" fmla="*/ 638927 w 807375"/>
              <a:gd name="connsiteY4" fmla="*/ 0 h 666301"/>
              <a:gd name="connsiteX0" fmla="*/ 9663 w 808749"/>
              <a:gd name="connsiteY0" fmla="*/ 0 h 344324"/>
              <a:gd name="connsiteX1" fmla="*/ 808749 w 808749"/>
              <a:gd name="connsiteY1" fmla="*/ 7518 h 344324"/>
              <a:gd name="connsiteX2" fmla="*/ 602566 w 808749"/>
              <a:gd name="connsiteY2" fmla="*/ 337508 h 344324"/>
              <a:gd name="connsiteX3" fmla="*/ 1414 w 808749"/>
              <a:gd name="connsiteY3" fmla="*/ 344324 h 344324"/>
              <a:gd name="connsiteX4" fmla="*/ 9663 w 808749"/>
              <a:gd name="connsiteY4" fmla="*/ 0 h 344324"/>
              <a:gd name="connsiteX0" fmla="*/ 9663 w 808749"/>
              <a:gd name="connsiteY0" fmla="*/ 58922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58922 h 336806"/>
              <a:gd name="connsiteX0" fmla="*/ 9663 w 808749"/>
              <a:gd name="connsiteY0" fmla="*/ 7815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7815 h 336806"/>
              <a:gd name="connsiteX0" fmla="*/ 9663 w 808749"/>
              <a:gd name="connsiteY0" fmla="*/ 0 h 441427"/>
              <a:gd name="connsiteX1" fmla="*/ 808749 w 808749"/>
              <a:gd name="connsiteY1" fmla="*/ 104621 h 441427"/>
              <a:gd name="connsiteX2" fmla="*/ 602566 w 808749"/>
              <a:gd name="connsiteY2" fmla="*/ 434611 h 441427"/>
              <a:gd name="connsiteX3" fmla="*/ 1414 w 808749"/>
              <a:gd name="connsiteY3" fmla="*/ 441427 h 441427"/>
              <a:gd name="connsiteX4" fmla="*/ 9663 w 808749"/>
              <a:gd name="connsiteY4" fmla="*/ 0 h 441427"/>
              <a:gd name="connsiteX0" fmla="*/ 9663 w 808749"/>
              <a:gd name="connsiteY0" fmla="*/ 0 h 339212"/>
              <a:gd name="connsiteX1" fmla="*/ 808749 w 808749"/>
              <a:gd name="connsiteY1" fmla="*/ 2406 h 339212"/>
              <a:gd name="connsiteX2" fmla="*/ 602566 w 808749"/>
              <a:gd name="connsiteY2" fmla="*/ 332396 h 339212"/>
              <a:gd name="connsiteX3" fmla="*/ 1414 w 808749"/>
              <a:gd name="connsiteY3" fmla="*/ 339212 h 339212"/>
              <a:gd name="connsiteX4" fmla="*/ 9663 w 808749"/>
              <a:gd name="connsiteY4" fmla="*/ 0 h 339212"/>
              <a:gd name="connsiteX0" fmla="*/ 177306 w 807472"/>
              <a:gd name="connsiteY0" fmla="*/ 84476 h 336806"/>
              <a:gd name="connsiteX1" fmla="*/ 807472 w 807472"/>
              <a:gd name="connsiteY1" fmla="*/ 0 h 336806"/>
              <a:gd name="connsiteX2" fmla="*/ 601289 w 807472"/>
              <a:gd name="connsiteY2" fmla="*/ 329990 h 336806"/>
              <a:gd name="connsiteX3" fmla="*/ 137 w 807472"/>
              <a:gd name="connsiteY3" fmla="*/ 336806 h 336806"/>
              <a:gd name="connsiteX4" fmla="*/ 177306 w 807472"/>
              <a:gd name="connsiteY4" fmla="*/ 84476 h 336806"/>
              <a:gd name="connsiteX0" fmla="*/ 4669 w 809386"/>
              <a:gd name="connsiteY0" fmla="*/ 2704 h 336806"/>
              <a:gd name="connsiteX1" fmla="*/ 809386 w 809386"/>
              <a:gd name="connsiteY1" fmla="*/ 0 h 336806"/>
              <a:gd name="connsiteX2" fmla="*/ 603203 w 809386"/>
              <a:gd name="connsiteY2" fmla="*/ 329990 h 336806"/>
              <a:gd name="connsiteX3" fmla="*/ 2051 w 809386"/>
              <a:gd name="connsiteY3" fmla="*/ 336806 h 336806"/>
              <a:gd name="connsiteX4" fmla="*/ 4669 w 809386"/>
              <a:gd name="connsiteY4" fmla="*/ 2704 h 336806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66302 w 804717"/>
              <a:gd name="connsiteY3" fmla="*/ 224369 h 329990"/>
              <a:gd name="connsiteX4" fmla="*/ 0 w 804717"/>
              <a:gd name="connsiteY4" fmla="*/ 2704 h 329990"/>
              <a:gd name="connsiteX0" fmla="*/ 20383 w 825100"/>
              <a:gd name="connsiteY0" fmla="*/ 2704 h 329990"/>
              <a:gd name="connsiteX1" fmla="*/ 825100 w 825100"/>
              <a:gd name="connsiteY1" fmla="*/ 0 h 329990"/>
              <a:gd name="connsiteX2" fmla="*/ 618917 w 825100"/>
              <a:gd name="connsiteY2" fmla="*/ 329990 h 329990"/>
              <a:gd name="connsiteX3" fmla="*/ 872 w 825100"/>
              <a:gd name="connsiteY3" fmla="*/ 321474 h 329990"/>
              <a:gd name="connsiteX4" fmla="*/ 20383 w 825100"/>
              <a:gd name="connsiteY4" fmla="*/ 2704 h 329990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09878 w 804717"/>
              <a:gd name="connsiteY3" fmla="*/ 289445 h 329990"/>
              <a:gd name="connsiteX4" fmla="*/ 0 w 804717"/>
              <a:gd name="connsiteY4" fmla="*/ 2704 h 329990"/>
              <a:gd name="connsiteX0" fmla="*/ 267 w 804984"/>
              <a:gd name="connsiteY0" fmla="*/ 2704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4 h 329990"/>
              <a:gd name="connsiteX0" fmla="*/ 9204 w 802158"/>
              <a:gd name="connsiteY0" fmla="*/ 2704 h 329990"/>
              <a:gd name="connsiteX1" fmla="*/ 802158 w 802158"/>
              <a:gd name="connsiteY1" fmla="*/ 0 h 329990"/>
              <a:gd name="connsiteX2" fmla="*/ 595975 w 802158"/>
              <a:gd name="connsiteY2" fmla="*/ 329990 h 329990"/>
              <a:gd name="connsiteX3" fmla="*/ 1455 w 802158"/>
              <a:gd name="connsiteY3" fmla="*/ 326813 h 329990"/>
              <a:gd name="connsiteX4" fmla="*/ 9204 w 802158"/>
              <a:gd name="connsiteY4" fmla="*/ 2704 h 329990"/>
              <a:gd name="connsiteX0" fmla="*/ 6555 w 802450"/>
              <a:gd name="connsiteY0" fmla="*/ 35 h 329990"/>
              <a:gd name="connsiteX1" fmla="*/ 802450 w 802450"/>
              <a:gd name="connsiteY1" fmla="*/ 0 h 329990"/>
              <a:gd name="connsiteX2" fmla="*/ 596267 w 802450"/>
              <a:gd name="connsiteY2" fmla="*/ 329990 h 329990"/>
              <a:gd name="connsiteX3" fmla="*/ 1747 w 802450"/>
              <a:gd name="connsiteY3" fmla="*/ 326813 h 329990"/>
              <a:gd name="connsiteX4" fmla="*/ 6555 w 802450"/>
              <a:gd name="connsiteY4" fmla="*/ 35 h 329990"/>
              <a:gd name="connsiteX0" fmla="*/ 267 w 804984"/>
              <a:gd name="connsiteY0" fmla="*/ 2705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5 h 329990"/>
              <a:gd name="connsiteX0" fmla="*/ 613566 w 800744"/>
              <a:gd name="connsiteY0" fmla="*/ 0 h 412697"/>
              <a:gd name="connsiteX1" fmla="*/ 800744 w 800744"/>
              <a:gd name="connsiteY1" fmla="*/ 82707 h 412697"/>
              <a:gd name="connsiteX2" fmla="*/ 594561 w 800744"/>
              <a:gd name="connsiteY2" fmla="*/ 412697 h 412697"/>
              <a:gd name="connsiteX3" fmla="*/ 41 w 800744"/>
              <a:gd name="connsiteY3" fmla="*/ 409520 h 412697"/>
              <a:gd name="connsiteX4" fmla="*/ 613566 w 800744"/>
              <a:gd name="connsiteY4" fmla="*/ 0 h 412697"/>
              <a:gd name="connsiteX0" fmla="*/ 9202 w 802157"/>
              <a:gd name="connsiteY0" fmla="*/ 0 h 337962"/>
              <a:gd name="connsiteX1" fmla="*/ 802157 w 802157"/>
              <a:gd name="connsiteY1" fmla="*/ 7972 h 337962"/>
              <a:gd name="connsiteX2" fmla="*/ 595974 w 802157"/>
              <a:gd name="connsiteY2" fmla="*/ 337962 h 337962"/>
              <a:gd name="connsiteX3" fmla="*/ 1454 w 802157"/>
              <a:gd name="connsiteY3" fmla="*/ 334785 h 337962"/>
              <a:gd name="connsiteX4" fmla="*/ 9202 w 802157"/>
              <a:gd name="connsiteY4" fmla="*/ 0 h 337962"/>
              <a:gd name="connsiteX0" fmla="*/ 79962 w 800989"/>
              <a:gd name="connsiteY0" fmla="*/ 91166 h 329990"/>
              <a:gd name="connsiteX1" fmla="*/ 800989 w 800989"/>
              <a:gd name="connsiteY1" fmla="*/ 0 h 329990"/>
              <a:gd name="connsiteX2" fmla="*/ 594806 w 800989"/>
              <a:gd name="connsiteY2" fmla="*/ 329990 h 329990"/>
              <a:gd name="connsiteX3" fmla="*/ 286 w 800989"/>
              <a:gd name="connsiteY3" fmla="*/ 326813 h 329990"/>
              <a:gd name="connsiteX4" fmla="*/ 79962 w 800989"/>
              <a:gd name="connsiteY4" fmla="*/ 91166 h 329990"/>
              <a:gd name="connsiteX0" fmla="*/ 1 w 806276"/>
              <a:gd name="connsiteY0" fmla="*/ 0 h 333126"/>
              <a:gd name="connsiteX1" fmla="*/ 806276 w 806276"/>
              <a:gd name="connsiteY1" fmla="*/ 3136 h 333126"/>
              <a:gd name="connsiteX2" fmla="*/ 600093 w 806276"/>
              <a:gd name="connsiteY2" fmla="*/ 333126 h 333126"/>
              <a:gd name="connsiteX3" fmla="*/ 5573 w 806276"/>
              <a:gd name="connsiteY3" fmla="*/ 329949 h 333126"/>
              <a:gd name="connsiteX4" fmla="*/ 1 w 806276"/>
              <a:gd name="connsiteY4" fmla="*/ 0 h 333126"/>
              <a:gd name="connsiteX0" fmla="*/ 103877 w 800928"/>
              <a:gd name="connsiteY0" fmla="*/ 0 h 395993"/>
              <a:gd name="connsiteX1" fmla="*/ 800928 w 800928"/>
              <a:gd name="connsiteY1" fmla="*/ 66003 h 395993"/>
              <a:gd name="connsiteX2" fmla="*/ 594745 w 800928"/>
              <a:gd name="connsiteY2" fmla="*/ 395993 h 395993"/>
              <a:gd name="connsiteX3" fmla="*/ 225 w 800928"/>
              <a:gd name="connsiteY3" fmla="*/ 392816 h 395993"/>
              <a:gd name="connsiteX4" fmla="*/ 103877 w 800928"/>
              <a:gd name="connsiteY4" fmla="*/ 0 h 395993"/>
              <a:gd name="connsiteX0" fmla="*/ 1 w 806276"/>
              <a:gd name="connsiteY0" fmla="*/ 1700 h 329990"/>
              <a:gd name="connsiteX1" fmla="*/ 806276 w 806276"/>
              <a:gd name="connsiteY1" fmla="*/ 0 h 329990"/>
              <a:gd name="connsiteX2" fmla="*/ 600093 w 806276"/>
              <a:gd name="connsiteY2" fmla="*/ 329990 h 329990"/>
              <a:gd name="connsiteX3" fmla="*/ 5573 w 806276"/>
              <a:gd name="connsiteY3" fmla="*/ 326813 h 329990"/>
              <a:gd name="connsiteX4" fmla="*/ 1 w 806276"/>
              <a:gd name="connsiteY4" fmla="*/ 1700 h 329990"/>
              <a:gd name="connsiteX0" fmla="*/ 2292 w 803406"/>
              <a:gd name="connsiteY0" fmla="*/ 1700 h 329990"/>
              <a:gd name="connsiteX1" fmla="*/ 803406 w 803406"/>
              <a:gd name="connsiteY1" fmla="*/ 0 h 329990"/>
              <a:gd name="connsiteX2" fmla="*/ 597223 w 803406"/>
              <a:gd name="connsiteY2" fmla="*/ 329990 h 329990"/>
              <a:gd name="connsiteX3" fmla="*/ 2703 w 803406"/>
              <a:gd name="connsiteY3" fmla="*/ 326813 h 329990"/>
              <a:gd name="connsiteX4" fmla="*/ 2292 w 803406"/>
              <a:gd name="connsiteY4" fmla="*/ 1700 h 329990"/>
              <a:gd name="connsiteX0" fmla="*/ 0 w 801114"/>
              <a:gd name="connsiteY0" fmla="*/ 1700 h 329990"/>
              <a:gd name="connsiteX1" fmla="*/ 801114 w 801114"/>
              <a:gd name="connsiteY1" fmla="*/ 0 h 329990"/>
              <a:gd name="connsiteX2" fmla="*/ 594931 w 801114"/>
              <a:gd name="connsiteY2" fmla="*/ 329990 h 329990"/>
              <a:gd name="connsiteX3" fmla="*/ 77834 w 801114"/>
              <a:gd name="connsiteY3" fmla="*/ 270594 h 329990"/>
              <a:gd name="connsiteX4" fmla="*/ 0 w 801114"/>
              <a:gd name="connsiteY4" fmla="*/ 1700 h 329990"/>
              <a:gd name="connsiteX0" fmla="*/ 690 w 801804"/>
              <a:gd name="connsiteY0" fmla="*/ 1700 h 329990"/>
              <a:gd name="connsiteX1" fmla="*/ 801804 w 801804"/>
              <a:gd name="connsiteY1" fmla="*/ 0 h 329990"/>
              <a:gd name="connsiteX2" fmla="*/ 595621 w 801804"/>
              <a:gd name="connsiteY2" fmla="*/ 329990 h 329990"/>
              <a:gd name="connsiteX3" fmla="*/ 3682 w 801804"/>
              <a:gd name="connsiteY3" fmla="*/ 322127 h 329990"/>
              <a:gd name="connsiteX4" fmla="*/ 690 w 801804"/>
              <a:gd name="connsiteY4" fmla="*/ 1700 h 329990"/>
              <a:gd name="connsiteX0" fmla="*/ 4296 w 805410"/>
              <a:gd name="connsiteY0" fmla="*/ 1700 h 329990"/>
              <a:gd name="connsiteX1" fmla="*/ 805410 w 805410"/>
              <a:gd name="connsiteY1" fmla="*/ 0 h 329990"/>
              <a:gd name="connsiteX2" fmla="*/ 599227 w 805410"/>
              <a:gd name="connsiteY2" fmla="*/ 329990 h 329990"/>
              <a:gd name="connsiteX3" fmla="*/ 2127 w 805410"/>
              <a:gd name="connsiteY3" fmla="*/ 326813 h 329990"/>
              <a:gd name="connsiteX4" fmla="*/ 4296 w 805410"/>
              <a:gd name="connsiteY4" fmla="*/ 1700 h 32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0" h="329990">
                <a:moveTo>
                  <a:pt x="4296" y="1700"/>
                </a:moveTo>
                <a:lnTo>
                  <a:pt x="805410" y="0"/>
                </a:lnTo>
                <a:lnTo>
                  <a:pt x="599227" y="329990"/>
                </a:lnTo>
                <a:lnTo>
                  <a:pt x="2127" y="326813"/>
                </a:lnTo>
                <a:cubicBezTo>
                  <a:pt x="-3703" y="100781"/>
                  <a:pt x="4296" y="70231"/>
                  <a:pt x="4296" y="170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6508D7-325E-4FE4-9E40-A756D4757D09}"/>
              </a:ext>
            </a:extLst>
          </p:cNvPr>
          <p:cNvSpPr txBox="1"/>
          <p:nvPr/>
        </p:nvSpPr>
        <p:spPr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06A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1632" y="322572"/>
            <a:ext cx="9774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СОПРОВОЖДАЮЩЕЕ НАСТАВНИЧЕСТВО – </a:t>
            </a:r>
          </a:p>
          <a:p>
            <a:r>
              <a:rPr lang="ru-RU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ПОРТАЛ СОПРОВОЖДЕНИЯ РАЗВИТИЯ ПРОФЕССИОНАЛЬНЫХ КОМПЕТЕНЦИЙ ПЕДАГОГИЧЕСКИХ И РУКОВОДЯЩИХ КАДРОВ </a:t>
            </a:r>
          </a:p>
        </p:txBody>
      </p:sp>
      <p:sp>
        <p:nvSpPr>
          <p:cNvPr id="3" name="Нашивка 2"/>
          <p:cNvSpPr/>
          <p:nvPr/>
        </p:nvSpPr>
        <p:spPr>
          <a:xfrm rot="10800000">
            <a:off x="3214066" y="4970418"/>
            <a:ext cx="484632" cy="484632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ашивка 20"/>
          <p:cNvSpPr/>
          <p:nvPr/>
        </p:nvSpPr>
        <p:spPr>
          <a:xfrm>
            <a:off x="7721958" y="4978902"/>
            <a:ext cx="484632" cy="484632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Picture 2" descr="http://www.irort.ru/sites/default/files/811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52" y="4504059"/>
            <a:ext cx="2819144" cy="199322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0235024-D447-468C-9D2E-A0083FC59B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3" t="29325" r="18055" b="14733"/>
          <a:stretch/>
        </p:blipFill>
        <p:spPr>
          <a:xfrm>
            <a:off x="261632" y="1595955"/>
            <a:ext cx="2166848" cy="97124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6CB4978-9CA9-4C77-A555-B5176E126A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08" t="24273" r="17129" b="29877"/>
          <a:stretch/>
        </p:blipFill>
        <p:spPr>
          <a:xfrm>
            <a:off x="395007" y="2677561"/>
            <a:ext cx="2011453" cy="79547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020B54C-8771-4205-8876-AFC7A0B6E4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173" t="36035" r="23552" b="24362"/>
          <a:stretch/>
        </p:blipFill>
        <p:spPr>
          <a:xfrm>
            <a:off x="283652" y="3623227"/>
            <a:ext cx="2122808" cy="75318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682ACAF-E8C2-4EE5-901D-0AA727F64A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812" t="11864" r="37905" b="27495"/>
          <a:stretch/>
        </p:blipFill>
        <p:spPr>
          <a:xfrm>
            <a:off x="8776236" y="4141693"/>
            <a:ext cx="1595255" cy="2333924"/>
          </a:xfrm>
          <a:prstGeom prst="rect">
            <a:avLst/>
          </a:prstGeom>
          <a:ln>
            <a:solidFill>
              <a:srgbClr val="008080"/>
            </a:solidFill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7" t="17486" r="39663" b="31985"/>
          <a:stretch/>
        </p:blipFill>
        <p:spPr bwMode="auto">
          <a:xfrm>
            <a:off x="10448818" y="4155148"/>
            <a:ext cx="1551398" cy="235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Нашивка 29"/>
          <p:cNvSpPr/>
          <p:nvPr/>
        </p:nvSpPr>
        <p:spPr>
          <a:xfrm rot="5400000">
            <a:off x="5662733" y="5352015"/>
            <a:ext cx="299955" cy="393966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6" t="36255" r="22893" b="55157"/>
          <a:stretch/>
        </p:blipFill>
        <p:spPr bwMode="auto">
          <a:xfrm>
            <a:off x="4037916" y="5788732"/>
            <a:ext cx="3523863" cy="58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1" t="23272" r="24832" b="7313"/>
          <a:stretch/>
        </p:blipFill>
        <p:spPr bwMode="auto">
          <a:xfrm>
            <a:off x="8765586" y="1595954"/>
            <a:ext cx="1527019" cy="240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8" t="21505" r="24242" b="7312"/>
          <a:stretch/>
        </p:blipFill>
        <p:spPr bwMode="auto">
          <a:xfrm>
            <a:off x="10371491" y="1595954"/>
            <a:ext cx="1628725" cy="24038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5DED7B8-B97B-4111-BE74-53A6FDCEF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7866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DB2AB0A-87EB-42CC-ACC5-1B0D89985FCC}"/>
              </a:ext>
            </a:extLst>
          </p:cNvPr>
          <p:cNvSpPr/>
          <p:nvPr/>
        </p:nvSpPr>
        <p:spPr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46591" y="431015"/>
            <a:ext cx="976399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СОПРОВОЖДАЮЩЕЕ НАСТАВНИЧЕСТВО на примере актуального вопроса</a:t>
            </a:r>
          </a:p>
          <a:p>
            <a:r>
              <a:rPr lang="ru-RU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«НАУЧНО-МЕТОДИЧЕСКОЕ СОПРОВОЖДЕНИЕ ВВЕДЕНИЯ ОБНОВЛЕННОГО ФГОС»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AFC4DE5-831D-44FD-B9CC-18159C9EA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5" name="Прямоугольник 3">
            <a:extLst>
              <a:ext uri="{FF2B5EF4-FFF2-40B4-BE49-F238E27FC236}">
                <a16:creationId xmlns:a16="http://schemas.microsoft.com/office/drawing/2014/main" id="{C6F6FDDB-194D-4340-B38F-E7F90D09A6E3}"/>
              </a:ext>
            </a:extLst>
          </p:cNvPr>
          <p:cNvSpPr/>
          <p:nvPr/>
        </p:nvSpPr>
        <p:spPr>
          <a:xfrm flipH="1" flipV="1">
            <a:off x="2763745" y="6529840"/>
            <a:ext cx="9432033" cy="336258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670288 w 8326240"/>
              <a:gd name="connsiteY0" fmla="*/ 101502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70288 w 8326240"/>
              <a:gd name="connsiteY4" fmla="*/ 101502 h 333399"/>
              <a:gd name="connsiteX0" fmla="*/ 664509 w 8326240"/>
              <a:gd name="connsiteY0" fmla="*/ 7094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64509 w 8326240"/>
              <a:gd name="connsiteY4" fmla="*/ 7094 h 333399"/>
              <a:gd name="connsiteX0" fmla="*/ 4856 w 7666587"/>
              <a:gd name="connsiteY0" fmla="*/ 7094 h 330776"/>
              <a:gd name="connsiteX1" fmla="*/ 7666587 w 7666587"/>
              <a:gd name="connsiteY1" fmla="*/ 0 h 330776"/>
              <a:gd name="connsiteX2" fmla="*/ 7460404 w 7666587"/>
              <a:gd name="connsiteY2" fmla="*/ 329990 h 330776"/>
              <a:gd name="connsiteX3" fmla="*/ 2017 w 7666587"/>
              <a:gd name="connsiteY3" fmla="*/ 330776 h 330776"/>
              <a:gd name="connsiteX4" fmla="*/ 4856 w 7666587"/>
              <a:gd name="connsiteY4" fmla="*/ 7094 h 330776"/>
              <a:gd name="connsiteX0" fmla="*/ 179218 w 7664706"/>
              <a:gd name="connsiteY0" fmla="*/ 164441 h 330776"/>
              <a:gd name="connsiteX1" fmla="*/ 7664706 w 7664706"/>
              <a:gd name="connsiteY1" fmla="*/ 0 h 330776"/>
              <a:gd name="connsiteX2" fmla="*/ 7458523 w 7664706"/>
              <a:gd name="connsiteY2" fmla="*/ 329990 h 330776"/>
              <a:gd name="connsiteX3" fmla="*/ 136 w 7664706"/>
              <a:gd name="connsiteY3" fmla="*/ 330776 h 330776"/>
              <a:gd name="connsiteX4" fmla="*/ 179218 w 7664706"/>
              <a:gd name="connsiteY4" fmla="*/ 164441 h 330776"/>
              <a:gd name="connsiteX0" fmla="*/ 4855 w 7666585"/>
              <a:gd name="connsiteY0" fmla="*/ 7094 h 330776"/>
              <a:gd name="connsiteX1" fmla="*/ 7666585 w 7666585"/>
              <a:gd name="connsiteY1" fmla="*/ 0 h 330776"/>
              <a:gd name="connsiteX2" fmla="*/ 7460402 w 7666585"/>
              <a:gd name="connsiteY2" fmla="*/ 329990 h 330776"/>
              <a:gd name="connsiteX3" fmla="*/ 2015 w 7666585"/>
              <a:gd name="connsiteY3" fmla="*/ 330776 h 330776"/>
              <a:gd name="connsiteX4" fmla="*/ 4855 w 7666585"/>
              <a:gd name="connsiteY4" fmla="*/ 7094 h 330776"/>
              <a:gd name="connsiteX0" fmla="*/ 2555 w 7667173"/>
              <a:gd name="connsiteY0" fmla="*/ 9717 h 330776"/>
              <a:gd name="connsiteX1" fmla="*/ 7667173 w 7667173"/>
              <a:gd name="connsiteY1" fmla="*/ 0 h 330776"/>
              <a:gd name="connsiteX2" fmla="*/ 7460990 w 7667173"/>
              <a:gd name="connsiteY2" fmla="*/ 329990 h 330776"/>
              <a:gd name="connsiteX3" fmla="*/ 2603 w 7667173"/>
              <a:gd name="connsiteY3" fmla="*/ 330776 h 330776"/>
              <a:gd name="connsiteX4" fmla="*/ 2555 w 7667173"/>
              <a:gd name="connsiteY4" fmla="*/ 9717 h 330776"/>
              <a:gd name="connsiteX0" fmla="*/ 173447 w 7664710"/>
              <a:gd name="connsiteY0" fmla="*/ 119859 h 330776"/>
              <a:gd name="connsiteX1" fmla="*/ 7664710 w 7664710"/>
              <a:gd name="connsiteY1" fmla="*/ 0 h 330776"/>
              <a:gd name="connsiteX2" fmla="*/ 7458527 w 7664710"/>
              <a:gd name="connsiteY2" fmla="*/ 329990 h 330776"/>
              <a:gd name="connsiteX3" fmla="*/ 140 w 7664710"/>
              <a:gd name="connsiteY3" fmla="*/ 330776 h 330776"/>
              <a:gd name="connsiteX4" fmla="*/ 173447 w 7664710"/>
              <a:gd name="connsiteY4" fmla="*/ 119859 h 330776"/>
              <a:gd name="connsiteX0" fmla="*/ 4858 w 7666585"/>
              <a:gd name="connsiteY0" fmla="*/ 0 h 331549"/>
              <a:gd name="connsiteX1" fmla="*/ 7666585 w 7666585"/>
              <a:gd name="connsiteY1" fmla="*/ 773 h 331549"/>
              <a:gd name="connsiteX2" fmla="*/ 7460402 w 7666585"/>
              <a:gd name="connsiteY2" fmla="*/ 330763 h 331549"/>
              <a:gd name="connsiteX3" fmla="*/ 2015 w 7666585"/>
              <a:gd name="connsiteY3" fmla="*/ 331549 h 331549"/>
              <a:gd name="connsiteX4" fmla="*/ 4858 w 7666585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68439 h 399988"/>
              <a:gd name="connsiteX1" fmla="*/ 7664570 w 7664570"/>
              <a:gd name="connsiteY1" fmla="*/ 69212 h 399988"/>
              <a:gd name="connsiteX2" fmla="*/ 7458387 w 7664570"/>
              <a:gd name="connsiteY2" fmla="*/ 399202 h 399988"/>
              <a:gd name="connsiteX3" fmla="*/ 0 w 7664570"/>
              <a:gd name="connsiteY3" fmla="*/ 399988 h 399988"/>
              <a:gd name="connsiteX4" fmla="*/ 2843 w 7664570"/>
              <a:gd name="connsiteY4" fmla="*/ 68439 h 399988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101076 w 7664570"/>
              <a:gd name="connsiteY0" fmla="*/ 77899 h 330776"/>
              <a:gd name="connsiteX1" fmla="*/ 7664570 w 7664570"/>
              <a:gd name="connsiteY1" fmla="*/ 0 h 330776"/>
              <a:gd name="connsiteX2" fmla="*/ 7458387 w 7664570"/>
              <a:gd name="connsiteY2" fmla="*/ 329990 h 330776"/>
              <a:gd name="connsiteX3" fmla="*/ 0 w 7664570"/>
              <a:gd name="connsiteY3" fmla="*/ 330776 h 330776"/>
              <a:gd name="connsiteX4" fmla="*/ 101076 w 7664570"/>
              <a:gd name="connsiteY4" fmla="*/ 77899 h 330776"/>
              <a:gd name="connsiteX0" fmla="*/ 2034 w 7666651"/>
              <a:gd name="connsiteY0" fmla="*/ 4471 h 330776"/>
              <a:gd name="connsiteX1" fmla="*/ 7666651 w 7666651"/>
              <a:gd name="connsiteY1" fmla="*/ 0 h 330776"/>
              <a:gd name="connsiteX2" fmla="*/ 7460468 w 7666651"/>
              <a:gd name="connsiteY2" fmla="*/ 329990 h 330776"/>
              <a:gd name="connsiteX3" fmla="*/ 2081 w 7666651"/>
              <a:gd name="connsiteY3" fmla="*/ 330776 h 330776"/>
              <a:gd name="connsiteX4" fmla="*/ 2034 w 7666651"/>
              <a:gd name="connsiteY4" fmla="*/ 4471 h 33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651" h="330776">
                <a:moveTo>
                  <a:pt x="2034" y="4471"/>
                </a:moveTo>
                <a:lnTo>
                  <a:pt x="7666651" y="0"/>
                </a:lnTo>
                <a:lnTo>
                  <a:pt x="7460468" y="329990"/>
                </a:lnTo>
                <a:lnTo>
                  <a:pt x="2081" y="330776"/>
                </a:lnTo>
                <a:cubicBezTo>
                  <a:pt x="4919" y="162438"/>
                  <a:pt x="-3745" y="52023"/>
                  <a:pt x="2034" y="4471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3">
            <a:extLst>
              <a:ext uri="{FF2B5EF4-FFF2-40B4-BE49-F238E27FC236}">
                <a16:creationId xmlns:a16="http://schemas.microsoft.com/office/drawing/2014/main" id="{DDDB21C2-2F58-4ABE-BBC0-776B202ED99A}"/>
              </a:ext>
            </a:extLst>
          </p:cNvPr>
          <p:cNvSpPr/>
          <p:nvPr/>
        </p:nvSpPr>
        <p:spPr>
          <a:xfrm flipH="1" flipV="1">
            <a:off x="11471162" y="359476"/>
            <a:ext cx="724615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39BDFF64-1BD3-4759-B3CF-0B4663E08CA9}"/>
              </a:ext>
            </a:extLst>
          </p:cNvPr>
          <p:cNvSpPr/>
          <p:nvPr/>
        </p:nvSpPr>
        <p:spPr>
          <a:xfrm>
            <a:off x="-5951" y="6527175"/>
            <a:ext cx="990869" cy="33545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7560904 w 8326206"/>
              <a:gd name="connsiteY0" fmla="*/ 0 h 340918"/>
              <a:gd name="connsiteX1" fmla="*/ 8326206 w 8326206"/>
              <a:gd name="connsiteY1" fmla="*/ 7519 h 340918"/>
              <a:gd name="connsiteX2" fmla="*/ 8120023 w 8326206"/>
              <a:gd name="connsiteY2" fmla="*/ 337509 h 340918"/>
              <a:gd name="connsiteX3" fmla="*/ 4 w 8326206"/>
              <a:gd name="connsiteY3" fmla="*/ 340918 h 340918"/>
              <a:gd name="connsiteX4" fmla="*/ 7560904 w 8326206"/>
              <a:gd name="connsiteY4" fmla="*/ 0 h 340918"/>
              <a:gd name="connsiteX0" fmla="*/ 211070 w 976372"/>
              <a:gd name="connsiteY0" fmla="*/ 0 h 359657"/>
              <a:gd name="connsiteX1" fmla="*/ 976372 w 976372"/>
              <a:gd name="connsiteY1" fmla="*/ 7519 h 359657"/>
              <a:gd name="connsiteX2" fmla="*/ 770189 w 976372"/>
              <a:gd name="connsiteY2" fmla="*/ 337509 h 359657"/>
              <a:gd name="connsiteX3" fmla="*/ 116 w 976372"/>
              <a:gd name="connsiteY3" fmla="*/ 359657 h 359657"/>
              <a:gd name="connsiteX4" fmla="*/ 211070 w 976372"/>
              <a:gd name="connsiteY4" fmla="*/ 0 h 359657"/>
              <a:gd name="connsiteX0" fmla="*/ 0 w 765302"/>
              <a:gd name="connsiteY0" fmla="*/ 0 h 337509"/>
              <a:gd name="connsiteX1" fmla="*/ 765302 w 765302"/>
              <a:gd name="connsiteY1" fmla="*/ 7519 h 337509"/>
              <a:gd name="connsiteX2" fmla="*/ 559119 w 765302"/>
              <a:gd name="connsiteY2" fmla="*/ 337509 h 337509"/>
              <a:gd name="connsiteX3" fmla="*/ 81842 w 765302"/>
              <a:gd name="connsiteY3" fmla="*/ 277885 h 337509"/>
              <a:gd name="connsiteX4" fmla="*/ 0 w 765302"/>
              <a:gd name="connsiteY4" fmla="*/ 0 h 337509"/>
              <a:gd name="connsiteX0" fmla="*/ 42525 w 807827"/>
              <a:gd name="connsiteY0" fmla="*/ 0 h 344325"/>
              <a:gd name="connsiteX1" fmla="*/ 807827 w 807827"/>
              <a:gd name="connsiteY1" fmla="*/ 7519 h 344325"/>
              <a:gd name="connsiteX2" fmla="*/ 601644 w 807827"/>
              <a:gd name="connsiteY2" fmla="*/ 337509 h 344325"/>
              <a:gd name="connsiteX3" fmla="*/ 492 w 807827"/>
              <a:gd name="connsiteY3" fmla="*/ 344325 h 344325"/>
              <a:gd name="connsiteX4" fmla="*/ 42525 w 807827"/>
              <a:gd name="connsiteY4" fmla="*/ 0 h 344325"/>
              <a:gd name="connsiteX0" fmla="*/ 14958 w 808413"/>
              <a:gd name="connsiteY0" fmla="*/ 7814 h 336806"/>
              <a:gd name="connsiteX1" fmla="*/ 808413 w 808413"/>
              <a:gd name="connsiteY1" fmla="*/ 0 h 336806"/>
              <a:gd name="connsiteX2" fmla="*/ 602230 w 808413"/>
              <a:gd name="connsiteY2" fmla="*/ 329990 h 336806"/>
              <a:gd name="connsiteX3" fmla="*/ 1078 w 808413"/>
              <a:gd name="connsiteY3" fmla="*/ 336806 h 336806"/>
              <a:gd name="connsiteX4" fmla="*/ 14958 w 808413"/>
              <a:gd name="connsiteY4" fmla="*/ 7814 h 336806"/>
              <a:gd name="connsiteX0" fmla="*/ 638927 w 807375"/>
              <a:gd name="connsiteY0" fmla="*/ 0 h 666301"/>
              <a:gd name="connsiteX1" fmla="*/ 807375 w 807375"/>
              <a:gd name="connsiteY1" fmla="*/ 329495 h 666301"/>
              <a:gd name="connsiteX2" fmla="*/ 601192 w 807375"/>
              <a:gd name="connsiteY2" fmla="*/ 659485 h 666301"/>
              <a:gd name="connsiteX3" fmla="*/ 40 w 807375"/>
              <a:gd name="connsiteY3" fmla="*/ 666301 h 666301"/>
              <a:gd name="connsiteX4" fmla="*/ 638927 w 807375"/>
              <a:gd name="connsiteY4" fmla="*/ 0 h 666301"/>
              <a:gd name="connsiteX0" fmla="*/ 9663 w 808749"/>
              <a:gd name="connsiteY0" fmla="*/ 0 h 344324"/>
              <a:gd name="connsiteX1" fmla="*/ 808749 w 808749"/>
              <a:gd name="connsiteY1" fmla="*/ 7518 h 344324"/>
              <a:gd name="connsiteX2" fmla="*/ 602566 w 808749"/>
              <a:gd name="connsiteY2" fmla="*/ 337508 h 344324"/>
              <a:gd name="connsiteX3" fmla="*/ 1414 w 808749"/>
              <a:gd name="connsiteY3" fmla="*/ 344324 h 344324"/>
              <a:gd name="connsiteX4" fmla="*/ 9663 w 808749"/>
              <a:gd name="connsiteY4" fmla="*/ 0 h 344324"/>
              <a:gd name="connsiteX0" fmla="*/ 9663 w 808749"/>
              <a:gd name="connsiteY0" fmla="*/ 58922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58922 h 336806"/>
              <a:gd name="connsiteX0" fmla="*/ 9663 w 808749"/>
              <a:gd name="connsiteY0" fmla="*/ 7815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7815 h 336806"/>
              <a:gd name="connsiteX0" fmla="*/ 9663 w 808749"/>
              <a:gd name="connsiteY0" fmla="*/ 0 h 441427"/>
              <a:gd name="connsiteX1" fmla="*/ 808749 w 808749"/>
              <a:gd name="connsiteY1" fmla="*/ 104621 h 441427"/>
              <a:gd name="connsiteX2" fmla="*/ 602566 w 808749"/>
              <a:gd name="connsiteY2" fmla="*/ 434611 h 441427"/>
              <a:gd name="connsiteX3" fmla="*/ 1414 w 808749"/>
              <a:gd name="connsiteY3" fmla="*/ 441427 h 441427"/>
              <a:gd name="connsiteX4" fmla="*/ 9663 w 808749"/>
              <a:gd name="connsiteY4" fmla="*/ 0 h 441427"/>
              <a:gd name="connsiteX0" fmla="*/ 9663 w 808749"/>
              <a:gd name="connsiteY0" fmla="*/ 0 h 339212"/>
              <a:gd name="connsiteX1" fmla="*/ 808749 w 808749"/>
              <a:gd name="connsiteY1" fmla="*/ 2406 h 339212"/>
              <a:gd name="connsiteX2" fmla="*/ 602566 w 808749"/>
              <a:gd name="connsiteY2" fmla="*/ 332396 h 339212"/>
              <a:gd name="connsiteX3" fmla="*/ 1414 w 808749"/>
              <a:gd name="connsiteY3" fmla="*/ 339212 h 339212"/>
              <a:gd name="connsiteX4" fmla="*/ 9663 w 808749"/>
              <a:gd name="connsiteY4" fmla="*/ 0 h 339212"/>
              <a:gd name="connsiteX0" fmla="*/ 177306 w 807472"/>
              <a:gd name="connsiteY0" fmla="*/ 84476 h 336806"/>
              <a:gd name="connsiteX1" fmla="*/ 807472 w 807472"/>
              <a:gd name="connsiteY1" fmla="*/ 0 h 336806"/>
              <a:gd name="connsiteX2" fmla="*/ 601289 w 807472"/>
              <a:gd name="connsiteY2" fmla="*/ 329990 h 336806"/>
              <a:gd name="connsiteX3" fmla="*/ 137 w 807472"/>
              <a:gd name="connsiteY3" fmla="*/ 336806 h 336806"/>
              <a:gd name="connsiteX4" fmla="*/ 177306 w 807472"/>
              <a:gd name="connsiteY4" fmla="*/ 84476 h 336806"/>
              <a:gd name="connsiteX0" fmla="*/ 4669 w 809386"/>
              <a:gd name="connsiteY0" fmla="*/ 2704 h 336806"/>
              <a:gd name="connsiteX1" fmla="*/ 809386 w 809386"/>
              <a:gd name="connsiteY1" fmla="*/ 0 h 336806"/>
              <a:gd name="connsiteX2" fmla="*/ 603203 w 809386"/>
              <a:gd name="connsiteY2" fmla="*/ 329990 h 336806"/>
              <a:gd name="connsiteX3" fmla="*/ 2051 w 809386"/>
              <a:gd name="connsiteY3" fmla="*/ 336806 h 336806"/>
              <a:gd name="connsiteX4" fmla="*/ 4669 w 809386"/>
              <a:gd name="connsiteY4" fmla="*/ 2704 h 336806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66302 w 804717"/>
              <a:gd name="connsiteY3" fmla="*/ 224369 h 329990"/>
              <a:gd name="connsiteX4" fmla="*/ 0 w 804717"/>
              <a:gd name="connsiteY4" fmla="*/ 2704 h 329990"/>
              <a:gd name="connsiteX0" fmla="*/ 20383 w 825100"/>
              <a:gd name="connsiteY0" fmla="*/ 2704 h 329990"/>
              <a:gd name="connsiteX1" fmla="*/ 825100 w 825100"/>
              <a:gd name="connsiteY1" fmla="*/ 0 h 329990"/>
              <a:gd name="connsiteX2" fmla="*/ 618917 w 825100"/>
              <a:gd name="connsiteY2" fmla="*/ 329990 h 329990"/>
              <a:gd name="connsiteX3" fmla="*/ 872 w 825100"/>
              <a:gd name="connsiteY3" fmla="*/ 321474 h 329990"/>
              <a:gd name="connsiteX4" fmla="*/ 20383 w 825100"/>
              <a:gd name="connsiteY4" fmla="*/ 2704 h 329990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09878 w 804717"/>
              <a:gd name="connsiteY3" fmla="*/ 289445 h 329990"/>
              <a:gd name="connsiteX4" fmla="*/ 0 w 804717"/>
              <a:gd name="connsiteY4" fmla="*/ 2704 h 329990"/>
              <a:gd name="connsiteX0" fmla="*/ 267 w 804984"/>
              <a:gd name="connsiteY0" fmla="*/ 2704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4 h 329990"/>
              <a:gd name="connsiteX0" fmla="*/ 9204 w 802158"/>
              <a:gd name="connsiteY0" fmla="*/ 2704 h 329990"/>
              <a:gd name="connsiteX1" fmla="*/ 802158 w 802158"/>
              <a:gd name="connsiteY1" fmla="*/ 0 h 329990"/>
              <a:gd name="connsiteX2" fmla="*/ 595975 w 802158"/>
              <a:gd name="connsiteY2" fmla="*/ 329990 h 329990"/>
              <a:gd name="connsiteX3" fmla="*/ 1455 w 802158"/>
              <a:gd name="connsiteY3" fmla="*/ 326813 h 329990"/>
              <a:gd name="connsiteX4" fmla="*/ 9204 w 802158"/>
              <a:gd name="connsiteY4" fmla="*/ 2704 h 329990"/>
              <a:gd name="connsiteX0" fmla="*/ 6555 w 802450"/>
              <a:gd name="connsiteY0" fmla="*/ 35 h 329990"/>
              <a:gd name="connsiteX1" fmla="*/ 802450 w 802450"/>
              <a:gd name="connsiteY1" fmla="*/ 0 h 329990"/>
              <a:gd name="connsiteX2" fmla="*/ 596267 w 802450"/>
              <a:gd name="connsiteY2" fmla="*/ 329990 h 329990"/>
              <a:gd name="connsiteX3" fmla="*/ 1747 w 802450"/>
              <a:gd name="connsiteY3" fmla="*/ 326813 h 329990"/>
              <a:gd name="connsiteX4" fmla="*/ 6555 w 802450"/>
              <a:gd name="connsiteY4" fmla="*/ 35 h 329990"/>
              <a:gd name="connsiteX0" fmla="*/ 267 w 804984"/>
              <a:gd name="connsiteY0" fmla="*/ 2705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5 h 329990"/>
              <a:gd name="connsiteX0" fmla="*/ 613566 w 800744"/>
              <a:gd name="connsiteY0" fmla="*/ 0 h 412697"/>
              <a:gd name="connsiteX1" fmla="*/ 800744 w 800744"/>
              <a:gd name="connsiteY1" fmla="*/ 82707 h 412697"/>
              <a:gd name="connsiteX2" fmla="*/ 594561 w 800744"/>
              <a:gd name="connsiteY2" fmla="*/ 412697 h 412697"/>
              <a:gd name="connsiteX3" fmla="*/ 41 w 800744"/>
              <a:gd name="connsiteY3" fmla="*/ 409520 h 412697"/>
              <a:gd name="connsiteX4" fmla="*/ 613566 w 800744"/>
              <a:gd name="connsiteY4" fmla="*/ 0 h 412697"/>
              <a:gd name="connsiteX0" fmla="*/ 9202 w 802157"/>
              <a:gd name="connsiteY0" fmla="*/ 0 h 337962"/>
              <a:gd name="connsiteX1" fmla="*/ 802157 w 802157"/>
              <a:gd name="connsiteY1" fmla="*/ 7972 h 337962"/>
              <a:gd name="connsiteX2" fmla="*/ 595974 w 802157"/>
              <a:gd name="connsiteY2" fmla="*/ 337962 h 337962"/>
              <a:gd name="connsiteX3" fmla="*/ 1454 w 802157"/>
              <a:gd name="connsiteY3" fmla="*/ 334785 h 337962"/>
              <a:gd name="connsiteX4" fmla="*/ 9202 w 802157"/>
              <a:gd name="connsiteY4" fmla="*/ 0 h 337962"/>
              <a:gd name="connsiteX0" fmla="*/ 79962 w 800989"/>
              <a:gd name="connsiteY0" fmla="*/ 91166 h 329990"/>
              <a:gd name="connsiteX1" fmla="*/ 800989 w 800989"/>
              <a:gd name="connsiteY1" fmla="*/ 0 h 329990"/>
              <a:gd name="connsiteX2" fmla="*/ 594806 w 800989"/>
              <a:gd name="connsiteY2" fmla="*/ 329990 h 329990"/>
              <a:gd name="connsiteX3" fmla="*/ 286 w 800989"/>
              <a:gd name="connsiteY3" fmla="*/ 326813 h 329990"/>
              <a:gd name="connsiteX4" fmla="*/ 79962 w 800989"/>
              <a:gd name="connsiteY4" fmla="*/ 91166 h 329990"/>
              <a:gd name="connsiteX0" fmla="*/ 1 w 806276"/>
              <a:gd name="connsiteY0" fmla="*/ 0 h 333126"/>
              <a:gd name="connsiteX1" fmla="*/ 806276 w 806276"/>
              <a:gd name="connsiteY1" fmla="*/ 3136 h 333126"/>
              <a:gd name="connsiteX2" fmla="*/ 600093 w 806276"/>
              <a:gd name="connsiteY2" fmla="*/ 333126 h 333126"/>
              <a:gd name="connsiteX3" fmla="*/ 5573 w 806276"/>
              <a:gd name="connsiteY3" fmla="*/ 329949 h 333126"/>
              <a:gd name="connsiteX4" fmla="*/ 1 w 806276"/>
              <a:gd name="connsiteY4" fmla="*/ 0 h 333126"/>
              <a:gd name="connsiteX0" fmla="*/ 103877 w 800928"/>
              <a:gd name="connsiteY0" fmla="*/ 0 h 395993"/>
              <a:gd name="connsiteX1" fmla="*/ 800928 w 800928"/>
              <a:gd name="connsiteY1" fmla="*/ 66003 h 395993"/>
              <a:gd name="connsiteX2" fmla="*/ 594745 w 800928"/>
              <a:gd name="connsiteY2" fmla="*/ 395993 h 395993"/>
              <a:gd name="connsiteX3" fmla="*/ 225 w 800928"/>
              <a:gd name="connsiteY3" fmla="*/ 392816 h 395993"/>
              <a:gd name="connsiteX4" fmla="*/ 103877 w 800928"/>
              <a:gd name="connsiteY4" fmla="*/ 0 h 395993"/>
              <a:gd name="connsiteX0" fmla="*/ 1 w 806276"/>
              <a:gd name="connsiteY0" fmla="*/ 1700 h 329990"/>
              <a:gd name="connsiteX1" fmla="*/ 806276 w 806276"/>
              <a:gd name="connsiteY1" fmla="*/ 0 h 329990"/>
              <a:gd name="connsiteX2" fmla="*/ 600093 w 806276"/>
              <a:gd name="connsiteY2" fmla="*/ 329990 h 329990"/>
              <a:gd name="connsiteX3" fmla="*/ 5573 w 806276"/>
              <a:gd name="connsiteY3" fmla="*/ 326813 h 329990"/>
              <a:gd name="connsiteX4" fmla="*/ 1 w 806276"/>
              <a:gd name="connsiteY4" fmla="*/ 1700 h 329990"/>
              <a:gd name="connsiteX0" fmla="*/ 2292 w 803406"/>
              <a:gd name="connsiteY0" fmla="*/ 1700 h 329990"/>
              <a:gd name="connsiteX1" fmla="*/ 803406 w 803406"/>
              <a:gd name="connsiteY1" fmla="*/ 0 h 329990"/>
              <a:gd name="connsiteX2" fmla="*/ 597223 w 803406"/>
              <a:gd name="connsiteY2" fmla="*/ 329990 h 329990"/>
              <a:gd name="connsiteX3" fmla="*/ 2703 w 803406"/>
              <a:gd name="connsiteY3" fmla="*/ 326813 h 329990"/>
              <a:gd name="connsiteX4" fmla="*/ 2292 w 803406"/>
              <a:gd name="connsiteY4" fmla="*/ 1700 h 329990"/>
              <a:gd name="connsiteX0" fmla="*/ 0 w 801114"/>
              <a:gd name="connsiteY0" fmla="*/ 1700 h 329990"/>
              <a:gd name="connsiteX1" fmla="*/ 801114 w 801114"/>
              <a:gd name="connsiteY1" fmla="*/ 0 h 329990"/>
              <a:gd name="connsiteX2" fmla="*/ 594931 w 801114"/>
              <a:gd name="connsiteY2" fmla="*/ 329990 h 329990"/>
              <a:gd name="connsiteX3" fmla="*/ 77834 w 801114"/>
              <a:gd name="connsiteY3" fmla="*/ 270594 h 329990"/>
              <a:gd name="connsiteX4" fmla="*/ 0 w 801114"/>
              <a:gd name="connsiteY4" fmla="*/ 1700 h 329990"/>
              <a:gd name="connsiteX0" fmla="*/ 690 w 801804"/>
              <a:gd name="connsiteY0" fmla="*/ 1700 h 329990"/>
              <a:gd name="connsiteX1" fmla="*/ 801804 w 801804"/>
              <a:gd name="connsiteY1" fmla="*/ 0 h 329990"/>
              <a:gd name="connsiteX2" fmla="*/ 595621 w 801804"/>
              <a:gd name="connsiteY2" fmla="*/ 329990 h 329990"/>
              <a:gd name="connsiteX3" fmla="*/ 3682 w 801804"/>
              <a:gd name="connsiteY3" fmla="*/ 322127 h 329990"/>
              <a:gd name="connsiteX4" fmla="*/ 690 w 801804"/>
              <a:gd name="connsiteY4" fmla="*/ 1700 h 329990"/>
              <a:gd name="connsiteX0" fmla="*/ 4296 w 805410"/>
              <a:gd name="connsiteY0" fmla="*/ 1700 h 329990"/>
              <a:gd name="connsiteX1" fmla="*/ 805410 w 805410"/>
              <a:gd name="connsiteY1" fmla="*/ 0 h 329990"/>
              <a:gd name="connsiteX2" fmla="*/ 599227 w 805410"/>
              <a:gd name="connsiteY2" fmla="*/ 329990 h 329990"/>
              <a:gd name="connsiteX3" fmla="*/ 2127 w 805410"/>
              <a:gd name="connsiteY3" fmla="*/ 326813 h 329990"/>
              <a:gd name="connsiteX4" fmla="*/ 4296 w 805410"/>
              <a:gd name="connsiteY4" fmla="*/ 1700 h 32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0" h="329990">
                <a:moveTo>
                  <a:pt x="4296" y="1700"/>
                </a:moveTo>
                <a:lnTo>
                  <a:pt x="805410" y="0"/>
                </a:lnTo>
                <a:lnTo>
                  <a:pt x="599227" y="329990"/>
                </a:lnTo>
                <a:lnTo>
                  <a:pt x="2127" y="326813"/>
                </a:lnTo>
                <a:cubicBezTo>
                  <a:pt x="-3703" y="100781"/>
                  <a:pt x="4296" y="70231"/>
                  <a:pt x="4296" y="170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6508D7-325E-4FE4-9E40-A756D4757D09}"/>
              </a:ext>
            </a:extLst>
          </p:cNvPr>
          <p:cNvSpPr txBox="1"/>
          <p:nvPr/>
        </p:nvSpPr>
        <p:spPr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06A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7693" y="1449767"/>
            <a:ext cx="110586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8080"/>
                </a:solidFill>
              </a:rPr>
              <a:t>По результатам анкетирования «Предпочитаемые форматы получения помощи» ( в %):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9E32F10-A120-4AE9-A525-C4B73FE66C6D}"/>
              </a:ext>
            </a:extLst>
          </p:cNvPr>
          <p:cNvGrpSpPr/>
          <p:nvPr/>
        </p:nvGrpSpPr>
        <p:grpSpPr>
          <a:xfrm>
            <a:off x="119613" y="2040217"/>
            <a:ext cx="12072387" cy="4186598"/>
            <a:chOff x="119613" y="2040217"/>
            <a:chExt cx="12072387" cy="4186598"/>
          </a:xfrm>
        </p:grpSpPr>
        <p:graphicFrame>
          <p:nvGraphicFramePr>
            <p:cNvPr id="3" name="Диаграмма 2"/>
            <p:cNvGraphicFramePr/>
            <p:nvPr/>
          </p:nvGraphicFramePr>
          <p:xfrm>
            <a:off x="119613" y="2040217"/>
            <a:ext cx="7822311" cy="41394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75" t="25468" r="21629" b="19251"/>
            <a:stretch/>
          </p:blipFill>
          <p:spPr bwMode="auto">
            <a:xfrm>
              <a:off x="7242491" y="2239109"/>
              <a:ext cx="4949509" cy="3987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2" name="Picture 6" descr="http://qrcoder.ru/code/?http%3A%2F%2Fwww.irort.ru%2Fru%2Fnode%2F4439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211" y="5528344"/>
            <a:ext cx="960727" cy="96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72EF78-5B02-4E8F-BBB0-8DD0DC25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7193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DB2AB0A-87EB-42CC-ACC5-1B0D89985FCC}"/>
              </a:ext>
            </a:extLst>
          </p:cNvPr>
          <p:cNvSpPr/>
          <p:nvPr/>
        </p:nvSpPr>
        <p:spPr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AFC4DE5-831D-44FD-B9CC-18159C9EA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5" name="Прямоугольник 3">
            <a:extLst>
              <a:ext uri="{FF2B5EF4-FFF2-40B4-BE49-F238E27FC236}">
                <a16:creationId xmlns:a16="http://schemas.microsoft.com/office/drawing/2014/main" id="{C6F6FDDB-194D-4340-B38F-E7F90D09A6E3}"/>
              </a:ext>
            </a:extLst>
          </p:cNvPr>
          <p:cNvSpPr/>
          <p:nvPr/>
        </p:nvSpPr>
        <p:spPr>
          <a:xfrm flipH="1" flipV="1">
            <a:off x="2763745" y="6529840"/>
            <a:ext cx="9432033" cy="336258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670288 w 8326240"/>
              <a:gd name="connsiteY0" fmla="*/ 101502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70288 w 8326240"/>
              <a:gd name="connsiteY4" fmla="*/ 101502 h 333399"/>
              <a:gd name="connsiteX0" fmla="*/ 664509 w 8326240"/>
              <a:gd name="connsiteY0" fmla="*/ 7094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64509 w 8326240"/>
              <a:gd name="connsiteY4" fmla="*/ 7094 h 333399"/>
              <a:gd name="connsiteX0" fmla="*/ 4856 w 7666587"/>
              <a:gd name="connsiteY0" fmla="*/ 7094 h 330776"/>
              <a:gd name="connsiteX1" fmla="*/ 7666587 w 7666587"/>
              <a:gd name="connsiteY1" fmla="*/ 0 h 330776"/>
              <a:gd name="connsiteX2" fmla="*/ 7460404 w 7666587"/>
              <a:gd name="connsiteY2" fmla="*/ 329990 h 330776"/>
              <a:gd name="connsiteX3" fmla="*/ 2017 w 7666587"/>
              <a:gd name="connsiteY3" fmla="*/ 330776 h 330776"/>
              <a:gd name="connsiteX4" fmla="*/ 4856 w 7666587"/>
              <a:gd name="connsiteY4" fmla="*/ 7094 h 330776"/>
              <a:gd name="connsiteX0" fmla="*/ 179218 w 7664706"/>
              <a:gd name="connsiteY0" fmla="*/ 164441 h 330776"/>
              <a:gd name="connsiteX1" fmla="*/ 7664706 w 7664706"/>
              <a:gd name="connsiteY1" fmla="*/ 0 h 330776"/>
              <a:gd name="connsiteX2" fmla="*/ 7458523 w 7664706"/>
              <a:gd name="connsiteY2" fmla="*/ 329990 h 330776"/>
              <a:gd name="connsiteX3" fmla="*/ 136 w 7664706"/>
              <a:gd name="connsiteY3" fmla="*/ 330776 h 330776"/>
              <a:gd name="connsiteX4" fmla="*/ 179218 w 7664706"/>
              <a:gd name="connsiteY4" fmla="*/ 164441 h 330776"/>
              <a:gd name="connsiteX0" fmla="*/ 4855 w 7666585"/>
              <a:gd name="connsiteY0" fmla="*/ 7094 h 330776"/>
              <a:gd name="connsiteX1" fmla="*/ 7666585 w 7666585"/>
              <a:gd name="connsiteY1" fmla="*/ 0 h 330776"/>
              <a:gd name="connsiteX2" fmla="*/ 7460402 w 7666585"/>
              <a:gd name="connsiteY2" fmla="*/ 329990 h 330776"/>
              <a:gd name="connsiteX3" fmla="*/ 2015 w 7666585"/>
              <a:gd name="connsiteY3" fmla="*/ 330776 h 330776"/>
              <a:gd name="connsiteX4" fmla="*/ 4855 w 7666585"/>
              <a:gd name="connsiteY4" fmla="*/ 7094 h 330776"/>
              <a:gd name="connsiteX0" fmla="*/ 2555 w 7667173"/>
              <a:gd name="connsiteY0" fmla="*/ 9717 h 330776"/>
              <a:gd name="connsiteX1" fmla="*/ 7667173 w 7667173"/>
              <a:gd name="connsiteY1" fmla="*/ 0 h 330776"/>
              <a:gd name="connsiteX2" fmla="*/ 7460990 w 7667173"/>
              <a:gd name="connsiteY2" fmla="*/ 329990 h 330776"/>
              <a:gd name="connsiteX3" fmla="*/ 2603 w 7667173"/>
              <a:gd name="connsiteY3" fmla="*/ 330776 h 330776"/>
              <a:gd name="connsiteX4" fmla="*/ 2555 w 7667173"/>
              <a:gd name="connsiteY4" fmla="*/ 9717 h 330776"/>
              <a:gd name="connsiteX0" fmla="*/ 173447 w 7664710"/>
              <a:gd name="connsiteY0" fmla="*/ 119859 h 330776"/>
              <a:gd name="connsiteX1" fmla="*/ 7664710 w 7664710"/>
              <a:gd name="connsiteY1" fmla="*/ 0 h 330776"/>
              <a:gd name="connsiteX2" fmla="*/ 7458527 w 7664710"/>
              <a:gd name="connsiteY2" fmla="*/ 329990 h 330776"/>
              <a:gd name="connsiteX3" fmla="*/ 140 w 7664710"/>
              <a:gd name="connsiteY3" fmla="*/ 330776 h 330776"/>
              <a:gd name="connsiteX4" fmla="*/ 173447 w 7664710"/>
              <a:gd name="connsiteY4" fmla="*/ 119859 h 330776"/>
              <a:gd name="connsiteX0" fmla="*/ 4858 w 7666585"/>
              <a:gd name="connsiteY0" fmla="*/ 0 h 331549"/>
              <a:gd name="connsiteX1" fmla="*/ 7666585 w 7666585"/>
              <a:gd name="connsiteY1" fmla="*/ 773 h 331549"/>
              <a:gd name="connsiteX2" fmla="*/ 7460402 w 7666585"/>
              <a:gd name="connsiteY2" fmla="*/ 330763 h 331549"/>
              <a:gd name="connsiteX3" fmla="*/ 2015 w 7666585"/>
              <a:gd name="connsiteY3" fmla="*/ 331549 h 331549"/>
              <a:gd name="connsiteX4" fmla="*/ 4858 w 7666585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68439 h 399988"/>
              <a:gd name="connsiteX1" fmla="*/ 7664570 w 7664570"/>
              <a:gd name="connsiteY1" fmla="*/ 69212 h 399988"/>
              <a:gd name="connsiteX2" fmla="*/ 7458387 w 7664570"/>
              <a:gd name="connsiteY2" fmla="*/ 399202 h 399988"/>
              <a:gd name="connsiteX3" fmla="*/ 0 w 7664570"/>
              <a:gd name="connsiteY3" fmla="*/ 399988 h 399988"/>
              <a:gd name="connsiteX4" fmla="*/ 2843 w 7664570"/>
              <a:gd name="connsiteY4" fmla="*/ 68439 h 399988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101076 w 7664570"/>
              <a:gd name="connsiteY0" fmla="*/ 77899 h 330776"/>
              <a:gd name="connsiteX1" fmla="*/ 7664570 w 7664570"/>
              <a:gd name="connsiteY1" fmla="*/ 0 h 330776"/>
              <a:gd name="connsiteX2" fmla="*/ 7458387 w 7664570"/>
              <a:gd name="connsiteY2" fmla="*/ 329990 h 330776"/>
              <a:gd name="connsiteX3" fmla="*/ 0 w 7664570"/>
              <a:gd name="connsiteY3" fmla="*/ 330776 h 330776"/>
              <a:gd name="connsiteX4" fmla="*/ 101076 w 7664570"/>
              <a:gd name="connsiteY4" fmla="*/ 77899 h 330776"/>
              <a:gd name="connsiteX0" fmla="*/ 2034 w 7666651"/>
              <a:gd name="connsiteY0" fmla="*/ 4471 h 330776"/>
              <a:gd name="connsiteX1" fmla="*/ 7666651 w 7666651"/>
              <a:gd name="connsiteY1" fmla="*/ 0 h 330776"/>
              <a:gd name="connsiteX2" fmla="*/ 7460468 w 7666651"/>
              <a:gd name="connsiteY2" fmla="*/ 329990 h 330776"/>
              <a:gd name="connsiteX3" fmla="*/ 2081 w 7666651"/>
              <a:gd name="connsiteY3" fmla="*/ 330776 h 330776"/>
              <a:gd name="connsiteX4" fmla="*/ 2034 w 7666651"/>
              <a:gd name="connsiteY4" fmla="*/ 4471 h 33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651" h="330776">
                <a:moveTo>
                  <a:pt x="2034" y="4471"/>
                </a:moveTo>
                <a:lnTo>
                  <a:pt x="7666651" y="0"/>
                </a:lnTo>
                <a:lnTo>
                  <a:pt x="7460468" y="329990"/>
                </a:lnTo>
                <a:lnTo>
                  <a:pt x="2081" y="330776"/>
                </a:lnTo>
                <a:cubicBezTo>
                  <a:pt x="4919" y="162438"/>
                  <a:pt x="-3745" y="52023"/>
                  <a:pt x="2034" y="4471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3">
            <a:extLst>
              <a:ext uri="{FF2B5EF4-FFF2-40B4-BE49-F238E27FC236}">
                <a16:creationId xmlns:a16="http://schemas.microsoft.com/office/drawing/2014/main" id="{DDDB21C2-2F58-4ABE-BBC0-776B202ED99A}"/>
              </a:ext>
            </a:extLst>
          </p:cNvPr>
          <p:cNvSpPr/>
          <p:nvPr/>
        </p:nvSpPr>
        <p:spPr>
          <a:xfrm flipH="1" flipV="1">
            <a:off x="11471162" y="359476"/>
            <a:ext cx="724615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39BDFF64-1BD3-4759-B3CF-0B4663E08CA9}"/>
              </a:ext>
            </a:extLst>
          </p:cNvPr>
          <p:cNvSpPr/>
          <p:nvPr/>
        </p:nvSpPr>
        <p:spPr>
          <a:xfrm>
            <a:off x="-5951" y="6527175"/>
            <a:ext cx="990869" cy="33545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7560904 w 8326206"/>
              <a:gd name="connsiteY0" fmla="*/ 0 h 340918"/>
              <a:gd name="connsiteX1" fmla="*/ 8326206 w 8326206"/>
              <a:gd name="connsiteY1" fmla="*/ 7519 h 340918"/>
              <a:gd name="connsiteX2" fmla="*/ 8120023 w 8326206"/>
              <a:gd name="connsiteY2" fmla="*/ 337509 h 340918"/>
              <a:gd name="connsiteX3" fmla="*/ 4 w 8326206"/>
              <a:gd name="connsiteY3" fmla="*/ 340918 h 340918"/>
              <a:gd name="connsiteX4" fmla="*/ 7560904 w 8326206"/>
              <a:gd name="connsiteY4" fmla="*/ 0 h 340918"/>
              <a:gd name="connsiteX0" fmla="*/ 211070 w 976372"/>
              <a:gd name="connsiteY0" fmla="*/ 0 h 359657"/>
              <a:gd name="connsiteX1" fmla="*/ 976372 w 976372"/>
              <a:gd name="connsiteY1" fmla="*/ 7519 h 359657"/>
              <a:gd name="connsiteX2" fmla="*/ 770189 w 976372"/>
              <a:gd name="connsiteY2" fmla="*/ 337509 h 359657"/>
              <a:gd name="connsiteX3" fmla="*/ 116 w 976372"/>
              <a:gd name="connsiteY3" fmla="*/ 359657 h 359657"/>
              <a:gd name="connsiteX4" fmla="*/ 211070 w 976372"/>
              <a:gd name="connsiteY4" fmla="*/ 0 h 359657"/>
              <a:gd name="connsiteX0" fmla="*/ 0 w 765302"/>
              <a:gd name="connsiteY0" fmla="*/ 0 h 337509"/>
              <a:gd name="connsiteX1" fmla="*/ 765302 w 765302"/>
              <a:gd name="connsiteY1" fmla="*/ 7519 h 337509"/>
              <a:gd name="connsiteX2" fmla="*/ 559119 w 765302"/>
              <a:gd name="connsiteY2" fmla="*/ 337509 h 337509"/>
              <a:gd name="connsiteX3" fmla="*/ 81842 w 765302"/>
              <a:gd name="connsiteY3" fmla="*/ 277885 h 337509"/>
              <a:gd name="connsiteX4" fmla="*/ 0 w 765302"/>
              <a:gd name="connsiteY4" fmla="*/ 0 h 337509"/>
              <a:gd name="connsiteX0" fmla="*/ 42525 w 807827"/>
              <a:gd name="connsiteY0" fmla="*/ 0 h 344325"/>
              <a:gd name="connsiteX1" fmla="*/ 807827 w 807827"/>
              <a:gd name="connsiteY1" fmla="*/ 7519 h 344325"/>
              <a:gd name="connsiteX2" fmla="*/ 601644 w 807827"/>
              <a:gd name="connsiteY2" fmla="*/ 337509 h 344325"/>
              <a:gd name="connsiteX3" fmla="*/ 492 w 807827"/>
              <a:gd name="connsiteY3" fmla="*/ 344325 h 344325"/>
              <a:gd name="connsiteX4" fmla="*/ 42525 w 807827"/>
              <a:gd name="connsiteY4" fmla="*/ 0 h 344325"/>
              <a:gd name="connsiteX0" fmla="*/ 14958 w 808413"/>
              <a:gd name="connsiteY0" fmla="*/ 7814 h 336806"/>
              <a:gd name="connsiteX1" fmla="*/ 808413 w 808413"/>
              <a:gd name="connsiteY1" fmla="*/ 0 h 336806"/>
              <a:gd name="connsiteX2" fmla="*/ 602230 w 808413"/>
              <a:gd name="connsiteY2" fmla="*/ 329990 h 336806"/>
              <a:gd name="connsiteX3" fmla="*/ 1078 w 808413"/>
              <a:gd name="connsiteY3" fmla="*/ 336806 h 336806"/>
              <a:gd name="connsiteX4" fmla="*/ 14958 w 808413"/>
              <a:gd name="connsiteY4" fmla="*/ 7814 h 336806"/>
              <a:gd name="connsiteX0" fmla="*/ 638927 w 807375"/>
              <a:gd name="connsiteY0" fmla="*/ 0 h 666301"/>
              <a:gd name="connsiteX1" fmla="*/ 807375 w 807375"/>
              <a:gd name="connsiteY1" fmla="*/ 329495 h 666301"/>
              <a:gd name="connsiteX2" fmla="*/ 601192 w 807375"/>
              <a:gd name="connsiteY2" fmla="*/ 659485 h 666301"/>
              <a:gd name="connsiteX3" fmla="*/ 40 w 807375"/>
              <a:gd name="connsiteY3" fmla="*/ 666301 h 666301"/>
              <a:gd name="connsiteX4" fmla="*/ 638927 w 807375"/>
              <a:gd name="connsiteY4" fmla="*/ 0 h 666301"/>
              <a:gd name="connsiteX0" fmla="*/ 9663 w 808749"/>
              <a:gd name="connsiteY0" fmla="*/ 0 h 344324"/>
              <a:gd name="connsiteX1" fmla="*/ 808749 w 808749"/>
              <a:gd name="connsiteY1" fmla="*/ 7518 h 344324"/>
              <a:gd name="connsiteX2" fmla="*/ 602566 w 808749"/>
              <a:gd name="connsiteY2" fmla="*/ 337508 h 344324"/>
              <a:gd name="connsiteX3" fmla="*/ 1414 w 808749"/>
              <a:gd name="connsiteY3" fmla="*/ 344324 h 344324"/>
              <a:gd name="connsiteX4" fmla="*/ 9663 w 808749"/>
              <a:gd name="connsiteY4" fmla="*/ 0 h 344324"/>
              <a:gd name="connsiteX0" fmla="*/ 9663 w 808749"/>
              <a:gd name="connsiteY0" fmla="*/ 58922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58922 h 336806"/>
              <a:gd name="connsiteX0" fmla="*/ 9663 w 808749"/>
              <a:gd name="connsiteY0" fmla="*/ 7815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7815 h 336806"/>
              <a:gd name="connsiteX0" fmla="*/ 9663 w 808749"/>
              <a:gd name="connsiteY0" fmla="*/ 0 h 441427"/>
              <a:gd name="connsiteX1" fmla="*/ 808749 w 808749"/>
              <a:gd name="connsiteY1" fmla="*/ 104621 h 441427"/>
              <a:gd name="connsiteX2" fmla="*/ 602566 w 808749"/>
              <a:gd name="connsiteY2" fmla="*/ 434611 h 441427"/>
              <a:gd name="connsiteX3" fmla="*/ 1414 w 808749"/>
              <a:gd name="connsiteY3" fmla="*/ 441427 h 441427"/>
              <a:gd name="connsiteX4" fmla="*/ 9663 w 808749"/>
              <a:gd name="connsiteY4" fmla="*/ 0 h 441427"/>
              <a:gd name="connsiteX0" fmla="*/ 9663 w 808749"/>
              <a:gd name="connsiteY0" fmla="*/ 0 h 339212"/>
              <a:gd name="connsiteX1" fmla="*/ 808749 w 808749"/>
              <a:gd name="connsiteY1" fmla="*/ 2406 h 339212"/>
              <a:gd name="connsiteX2" fmla="*/ 602566 w 808749"/>
              <a:gd name="connsiteY2" fmla="*/ 332396 h 339212"/>
              <a:gd name="connsiteX3" fmla="*/ 1414 w 808749"/>
              <a:gd name="connsiteY3" fmla="*/ 339212 h 339212"/>
              <a:gd name="connsiteX4" fmla="*/ 9663 w 808749"/>
              <a:gd name="connsiteY4" fmla="*/ 0 h 339212"/>
              <a:gd name="connsiteX0" fmla="*/ 177306 w 807472"/>
              <a:gd name="connsiteY0" fmla="*/ 84476 h 336806"/>
              <a:gd name="connsiteX1" fmla="*/ 807472 w 807472"/>
              <a:gd name="connsiteY1" fmla="*/ 0 h 336806"/>
              <a:gd name="connsiteX2" fmla="*/ 601289 w 807472"/>
              <a:gd name="connsiteY2" fmla="*/ 329990 h 336806"/>
              <a:gd name="connsiteX3" fmla="*/ 137 w 807472"/>
              <a:gd name="connsiteY3" fmla="*/ 336806 h 336806"/>
              <a:gd name="connsiteX4" fmla="*/ 177306 w 807472"/>
              <a:gd name="connsiteY4" fmla="*/ 84476 h 336806"/>
              <a:gd name="connsiteX0" fmla="*/ 4669 w 809386"/>
              <a:gd name="connsiteY0" fmla="*/ 2704 h 336806"/>
              <a:gd name="connsiteX1" fmla="*/ 809386 w 809386"/>
              <a:gd name="connsiteY1" fmla="*/ 0 h 336806"/>
              <a:gd name="connsiteX2" fmla="*/ 603203 w 809386"/>
              <a:gd name="connsiteY2" fmla="*/ 329990 h 336806"/>
              <a:gd name="connsiteX3" fmla="*/ 2051 w 809386"/>
              <a:gd name="connsiteY3" fmla="*/ 336806 h 336806"/>
              <a:gd name="connsiteX4" fmla="*/ 4669 w 809386"/>
              <a:gd name="connsiteY4" fmla="*/ 2704 h 336806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66302 w 804717"/>
              <a:gd name="connsiteY3" fmla="*/ 224369 h 329990"/>
              <a:gd name="connsiteX4" fmla="*/ 0 w 804717"/>
              <a:gd name="connsiteY4" fmla="*/ 2704 h 329990"/>
              <a:gd name="connsiteX0" fmla="*/ 20383 w 825100"/>
              <a:gd name="connsiteY0" fmla="*/ 2704 h 329990"/>
              <a:gd name="connsiteX1" fmla="*/ 825100 w 825100"/>
              <a:gd name="connsiteY1" fmla="*/ 0 h 329990"/>
              <a:gd name="connsiteX2" fmla="*/ 618917 w 825100"/>
              <a:gd name="connsiteY2" fmla="*/ 329990 h 329990"/>
              <a:gd name="connsiteX3" fmla="*/ 872 w 825100"/>
              <a:gd name="connsiteY3" fmla="*/ 321474 h 329990"/>
              <a:gd name="connsiteX4" fmla="*/ 20383 w 825100"/>
              <a:gd name="connsiteY4" fmla="*/ 2704 h 329990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09878 w 804717"/>
              <a:gd name="connsiteY3" fmla="*/ 289445 h 329990"/>
              <a:gd name="connsiteX4" fmla="*/ 0 w 804717"/>
              <a:gd name="connsiteY4" fmla="*/ 2704 h 329990"/>
              <a:gd name="connsiteX0" fmla="*/ 267 w 804984"/>
              <a:gd name="connsiteY0" fmla="*/ 2704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4 h 329990"/>
              <a:gd name="connsiteX0" fmla="*/ 9204 w 802158"/>
              <a:gd name="connsiteY0" fmla="*/ 2704 h 329990"/>
              <a:gd name="connsiteX1" fmla="*/ 802158 w 802158"/>
              <a:gd name="connsiteY1" fmla="*/ 0 h 329990"/>
              <a:gd name="connsiteX2" fmla="*/ 595975 w 802158"/>
              <a:gd name="connsiteY2" fmla="*/ 329990 h 329990"/>
              <a:gd name="connsiteX3" fmla="*/ 1455 w 802158"/>
              <a:gd name="connsiteY3" fmla="*/ 326813 h 329990"/>
              <a:gd name="connsiteX4" fmla="*/ 9204 w 802158"/>
              <a:gd name="connsiteY4" fmla="*/ 2704 h 329990"/>
              <a:gd name="connsiteX0" fmla="*/ 6555 w 802450"/>
              <a:gd name="connsiteY0" fmla="*/ 35 h 329990"/>
              <a:gd name="connsiteX1" fmla="*/ 802450 w 802450"/>
              <a:gd name="connsiteY1" fmla="*/ 0 h 329990"/>
              <a:gd name="connsiteX2" fmla="*/ 596267 w 802450"/>
              <a:gd name="connsiteY2" fmla="*/ 329990 h 329990"/>
              <a:gd name="connsiteX3" fmla="*/ 1747 w 802450"/>
              <a:gd name="connsiteY3" fmla="*/ 326813 h 329990"/>
              <a:gd name="connsiteX4" fmla="*/ 6555 w 802450"/>
              <a:gd name="connsiteY4" fmla="*/ 35 h 329990"/>
              <a:gd name="connsiteX0" fmla="*/ 267 w 804984"/>
              <a:gd name="connsiteY0" fmla="*/ 2705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5 h 329990"/>
              <a:gd name="connsiteX0" fmla="*/ 613566 w 800744"/>
              <a:gd name="connsiteY0" fmla="*/ 0 h 412697"/>
              <a:gd name="connsiteX1" fmla="*/ 800744 w 800744"/>
              <a:gd name="connsiteY1" fmla="*/ 82707 h 412697"/>
              <a:gd name="connsiteX2" fmla="*/ 594561 w 800744"/>
              <a:gd name="connsiteY2" fmla="*/ 412697 h 412697"/>
              <a:gd name="connsiteX3" fmla="*/ 41 w 800744"/>
              <a:gd name="connsiteY3" fmla="*/ 409520 h 412697"/>
              <a:gd name="connsiteX4" fmla="*/ 613566 w 800744"/>
              <a:gd name="connsiteY4" fmla="*/ 0 h 412697"/>
              <a:gd name="connsiteX0" fmla="*/ 9202 w 802157"/>
              <a:gd name="connsiteY0" fmla="*/ 0 h 337962"/>
              <a:gd name="connsiteX1" fmla="*/ 802157 w 802157"/>
              <a:gd name="connsiteY1" fmla="*/ 7972 h 337962"/>
              <a:gd name="connsiteX2" fmla="*/ 595974 w 802157"/>
              <a:gd name="connsiteY2" fmla="*/ 337962 h 337962"/>
              <a:gd name="connsiteX3" fmla="*/ 1454 w 802157"/>
              <a:gd name="connsiteY3" fmla="*/ 334785 h 337962"/>
              <a:gd name="connsiteX4" fmla="*/ 9202 w 802157"/>
              <a:gd name="connsiteY4" fmla="*/ 0 h 337962"/>
              <a:gd name="connsiteX0" fmla="*/ 79962 w 800989"/>
              <a:gd name="connsiteY0" fmla="*/ 91166 h 329990"/>
              <a:gd name="connsiteX1" fmla="*/ 800989 w 800989"/>
              <a:gd name="connsiteY1" fmla="*/ 0 h 329990"/>
              <a:gd name="connsiteX2" fmla="*/ 594806 w 800989"/>
              <a:gd name="connsiteY2" fmla="*/ 329990 h 329990"/>
              <a:gd name="connsiteX3" fmla="*/ 286 w 800989"/>
              <a:gd name="connsiteY3" fmla="*/ 326813 h 329990"/>
              <a:gd name="connsiteX4" fmla="*/ 79962 w 800989"/>
              <a:gd name="connsiteY4" fmla="*/ 91166 h 329990"/>
              <a:gd name="connsiteX0" fmla="*/ 1 w 806276"/>
              <a:gd name="connsiteY0" fmla="*/ 0 h 333126"/>
              <a:gd name="connsiteX1" fmla="*/ 806276 w 806276"/>
              <a:gd name="connsiteY1" fmla="*/ 3136 h 333126"/>
              <a:gd name="connsiteX2" fmla="*/ 600093 w 806276"/>
              <a:gd name="connsiteY2" fmla="*/ 333126 h 333126"/>
              <a:gd name="connsiteX3" fmla="*/ 5573 w 806276"/>
              <a:gd name="connsiteY3" fmla="*/ 329949 h 333126"/>
              <a:gd name="connsiteX4" fmla="*/ 1 w 806276"/>
              <a:gd name="connsiteY4" fmla="*/ 0 h 333126"/>
              <a:gd name="connsiteX0" fmla="*/ 103877 w 800928"/>
              <a:gd name="connsiteY0" fmla="*/ 0 h 395993"/>
              <a:gd name="connsiteX1" fmla="*/ 800928 w 800928"/>
              <a:gd name="connsiteY1" fmla="*/ 66003 h 395993"/>
              <a:gd name="connsiteX2" fmla="*/ 594745 w 800928"/>
              <a:gd name="connsiteY2" fmla="*/ 395993 h 395993"/>
              <a:gd name="connsiteX3" fmla="*/ 225 w 800928"/>
              <a:gd name="connsiteY3" fmla="*/ 392816 h 395993"/>
              <a:gd name="connsiteX4" fmla="*/ 103877 w 800928"/>
              <a:gd name="connsiteY4" fmla="*/ 0 h 395993"/>
              <a:gd name="connsiteX0" fmla="*/ 1 w 806276"/>
              <a:gd name="connsiteY0" fmla="*/ 1700 h 329990"/>
              <a:gd name="connsiteX1" fmla="*/ 806276 w 806276"/>
              <a:gd name="connsiteY1" fmla="*/ 0 h 329990"/>
              <a:gd name="connsiteX2" fmla="*/ 600093 w 806276"/>
              <a:gd name="connsiteY2" fmla="*/ 329990 h 329990"/>
              <a:gd name="connsiteX3" fmla="*/ 5573 w 806276"/>
              <a:gd name="connsiteY3" fmla="*/ 326813 h 329990"/>
              <a:gd name="connsiteX4" fmla="*/ 1 w 806276"/>
              <a:gd name="connsiteY4" fmla="*/ 1700 h 329990"/>
              <a:gd name="connsiteX0" fmla="*/ 2292 w 803406"/>
              <a:gd name="connsiteY0" fmla="*/ 1700 h 329990"/>
              <a:gd name="connsiteX1" fmla="*/ 803406 w 803406"/>
              <a:gd name="connsiteY1" fmla="*/ 0 h 329990"/>
              <a:gd name="connsiteX2" fmla="*/ 597223 w 803406"/>
              <a:gd name="connsiteY2" fmla="*/ 329990 h 329990"/>
              <a:gd name="connsiteX3" fmla="*/ 2703 w 803406"/>
              <a:gd name="connsiteY3" fmla="*/ 326813 h 329990"/>
              <a:gd name="connsiteX4" fmla="*/ 2292 w 803406"/>
              <a:gd name="connsiteY4" fmla="*/ 1700 h 329990"/>
              <a:gd name="connsiteX0" fmla="*/ 0 w 801114"/>
              <a:gd name="connsiteY0" fmla="*/ 1700 h 329990"/>
              <a:gd name="connsiteX1" fmla="*/ 801114 w 801114"/>
              <a:gd name="connsiteY1" fmla="*/ 0 h 329990"/>
              <a:gd name="connsiteX2" fmla="*/ 594931 w 801114"/>
              <a:gd name="connsiteY2" fmla="*/ 329990 h 329990"/>
              <a:gd name="connsiteX3" fmla="*/ 77834 w 801114"/>
              <a:gd name="connsiteY3" fmla="*/ 270594 h 329990"/>
              <a:gd name="connsiteX4" fmla="*/ 0 w 801114"/>
              <a:gd name="connsiteY4" fmla="*/ 1700 h 329990"/>
              <a:gd name="connsiteX0" fmla="*/ 690 w 801804"/>
              <a:gd name="connsiteY0" fmla="*/ 1700 h 329990"/>
              <a:gd name="connsiteX1" fmla="*/ 801804 w 801804"/>
              <a:gd name="connsiteY1" fmla="*/ 0 h 329990"/>
              <a:gd name="connsiteX2" fmla="*/ 595621 w 801804"/>
              <a:gd name="connsiteY2" fmla="*/ 329990 h 329990"/>
              <a:gd name="connsiteX3" fmla="*/ 3682 w 801804"/>
              <a:gd name="connsiteY3" fmla="*/ 322127 h 329990"/>
              <a:gd name="connsiteX4" fmla="*/ 690 w 801804"/>
              <a:gd name="connsiteY4" fmla="*/ 1700 h 329990"/>
              <a:gd name="connsiteX0" fmla="*/ 4296 w 805410"/>
              <a:gd name="connsiteY0" fmla="*/ 1700 h 329990"/>
              <a:gd name="connsiteX1" fmla="*/ 805410 w 805410"/>
              <a:gd name="connsiteY1" fmla="*/ 0 h 329990"/>
              <a:gd name="connsiteX2" fmla="*/ 599227 w 805410"/>
              <a:gd name="connsiteY2" fmla="*/ 329990 h 329990"/>
              <a:gd name="connsiteX3" fmla="*/ 2127 w 805410"/>
              <a:gd name="connsiteY3" fmla="*/ 326813 h 329990"/>
              <a:gd name="connsiteX4" fmla="*/ 4296 w 805410"/>
              <a:gd name="connsiteY4" fmla="*/ 1700 h 32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0" h="329990">
                <a:moveTo>
                  <a:pt x="4296" y="1700"/>
                </a:moveTo>
                <a:lnTo>
                  <a:pt x="805410" y="0"/>
                </a:lnTo>
                <a:lnTo>
                  <a:pt x="599227" y="329990"/>
                </a:lnTo>
                <a:lnTo>
                  <a:pt x="2127" y="326813"/>
                </a:lnTo>
                <a:cubicBezTo>
                  <a:pt x="-3703" y="100781"/>
                  <a:pt x="4296" y="70231"/>
                  <a:pt x="4296" y="170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6508D7-325E-4FE4-9E40-A756D4757D09}"/>
              </a:ext>
            </a:extLst>
          </p:cNvPr>
          <p:cNvSpPr txBox="1"/>
          <p:nvPr/>
        </p:nvSpPr>
        <p:spPr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06A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3652" y="445740"/>
            <a:ext cx="9774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РАЗВИВАЮЩЕЕ НАСТАВНИЧЕСТВО – РЕСПУБЛИКАНСКИЙ СОВЕТ НАСТАВНИКОВ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F83E41-F70D-45CB-93B1-0E650C9EC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9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2D8214-975C-4CCD-9133-44EEFB3500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730"/>
          <a:stretch/>
        </p:blipFill>
        <p:spPr>
          <a:xfrm>
            <a:off x="96124" y="1459534"/>
            <a:ext cx="4576545" cy="47442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734B7E-7C8B-4E9B-AE79-4832D6DFE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985" y="2763848"/>
            <a:ext cx="7309015" cy="354693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58CCB50-E28B-4597-9011-4BB8A7A6CF84}"/>
              </a:ext>
            </a:extLst>
          </p:cNvPr>
          <p:cNvSpPr txBox="1"/>
          <p:nvPr/>
        </p:nvSpPr>
        <p:spPr>
          <a:xfrm>
            <a:off x="4672668" y="1517946"/>
            <a:ext cx="7164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8080"/>
                </a:solidFill>
              </a:rPr>
              <a:t>ЧЛЕНЫ  РЕСПУБЛИКАНСКОГО СОВЕТА НАСТАВНИКОВ</a:t>
            </a:r>
          </a:p>
          <a:p>
            <a:pPr algn="ctr"/>
            <a:r>
              <a:rPr lang="ru-RU" b="1" dirty="0">
                <a:solidFill>
                  <a:srgbClr val="008080"/>
                </a:solidFill>
              </a:rPr>
              <a:t>Лучшие </a:t>
            </a:r>
          </a:p>
          <a:p>
            <a:pPr algn="ctr"/>
            <a:r>
              <a:rPr lang="ru-RU" b="1" dirty="0">
                <a:solidFill>
                  <a:srgbClr val="008080"/>
                </a:solidFill>
              </a:rPr>
              <a:t>педагоги-практики </a:t>
            </a:r>
          </a:p>
          <a:p>
            <a:pPr algn="ctr"/>
            <a:r>
              <a:rPr lang="ru-RU" b="1" dirty="0">
                <a:solidFill>
                  <a:srgbClr val="008080"/>
                </a:solidFill>
              </a:rPr>
              <a:t>и образовательные организации-лидеры</a:t>
            </a:r>
          </a:p>
        </p:txBody>
      </p:sp>
    </p:spTree>
    <p:extLst>
      <p:ext uri="{BB962C8B-B14F-4D97-AF65-F5344CB8AC3E}">
        <p14:creationId xmlns:p14="http://schemas.microsoft.com/office/powerpoint/2010/main" val="16561733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5461</TotalTime>
  <Words>1410</Words>
  <Application>Microsoft Office PowerPoint</Application>
  <PresentationFormat>Широкоэкранный</PresentationFormat>
  <Paragraphs>314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Arial Narrow</vt:lpstr>
      <vt:lpstr>Calibri</vt:lpstr>
      <vt:lpstr>Open Sans</vt:lpstr>
      <vt:lpstr>Phenomena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812</cp:revision>
  <cp:lastPrinted>2022-02-10T13:36:16Z</cp:lastPrinted>
  <dcterms:created xsi:type="dcterms:W3CDTF">2021-11-16T15:19:19Z</dcterms:created>
  <dcterms:modified xsi:type="dcterms:W3CDTF">2023-05-31T08:54:21Z</dcterms:modified>
</cp:coreProperties>
</file>